
<file path=[Content_Types].xml><?xml version="1.0" encoding="utf-8"?>
<Types xmlns="http://schemas.openxmlformats.org/package/2006/content-types">
  <Default Extension="png" ContentType="image/png"/>
  <Default Extension="bin" ContentType="application/vnd.ms-office.vbaProject"/>
  <Default Extension="rels" ContentType="application/vnd.openxmlformats-package.relationships+xml"/>
  <Default Extension="xml" ContentType="application/xml"/>
  <Default Extension="fntdata" ContentType="application/x-fontdata"/>
  <Default Extension="wav" ContentType="audio/x-wav"/>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sldIdLst>
    <p:sldId id="277" r:id="rId2"/>
    <p:sldId id="266" r:id="rId3"/>
    <p:sldId id="276" r:id="rId4"/>
    <p:sldId id="268" r:id="rId5"/>
    <p:sldId id="257" r:id="rId6"/>
    <p:sldId id="261" r:id="rId7"/>
    <p:sldId id="262" r:id="rId8"/>
    <p:sldId id="263" r:id="rId9"/>
    <p:sldId id="264" r:id="rId10"/>
    <p:sldId id="265" r:id="rId11"/>
    <p:sldId id="269" r:id="rId12"/>
    <p:sldId id="260" r:id="rId13"/>
    <p:sldId id="267" r:id="rId14"/>
    <p:sldId id="270" r:id="rId15"/>
    <p:sldId id="271" r:id="rId16"/>
    <p:sldId id="272" r:id="rId17"/>
    <p:sldId id="273" r:id="rId18"/>
    <p:sldId id="274" r:id="rId19"/>
    <p:sldId id="275" r:id="rId20"/>
    <p:sldId id="259" r:id="rId21"/>
  </p:sldIdLst>
  <p:sldSz cx="12192000" cy="6858000"/>
  <p:notesSz cx="6858000" cy="9144000"/>
  <p:embeddedFontLst>
    <p:embeddedFont>
      <p:font typeface="Franklin Gothic Demi Cond" panose="020B0604020202020204" charset="0"/>
      <p:regular r:id="rId22"/>
    </p:embeddedFont>
    <p:embeddedFont>
      <p:font typeface="Franklin Gothic Heavy" panose="020B0604020202020204" charset="0"/>
      <p:regular r:id="rId23"/>
      <p:italic r:id="rId24"/>
    </p:embeddedFont>
    <p:embeddedFont>
      <p:font typeface="Segoe UI Black" panose="020B0A02040204020203" pitchFamily="34" charset="0"/>
      <p:bold r:id="rId25"/>
      <p:boldItalic r:id="rId26"/>
    </p:embeddedFont>
    <p:embeddedFont>
      <p:font typeface="Florida Project Phase One" panose="02000608060000020004" charset="0"/>
      <p:regular r:id="rId27"/>
    </p:embeddedFont>
    <p:embeddedFont>
      <p:font typeface="Florida Project Phase Two" panose="02000608060000020004" charset="0"/>
      <p:regular r:id="rId28"/>
    </p:embeddedFont>
    <p:embeddedFont>
      <p:font typeface="Arial Black" panose="020B0A04020102020204" pitchFamily="34" charset="0"/>
      <p:bold r:id="rId29"/>
    </p:embeddedFont>
    <p:embeddedFont>
      <p:font typeface="Calibri Light" panose="020F0302020204030204" pitchFamily="34" charset="0"/>
      <p:regular r:id="rId30"/>
      <p:italic r:id="rId31"/>
    </p:embeddedFont>
    <p:embeddedFont>
      <p:font typeface="Webdings" panose="05030102010509060703" pitchFamily="18" charset="2"/>
      <p:regular r:id="rId32"/>
    </p:embeddedFont>
    <p:embeddedFont>
      <p:font typeface="Wingdings 2" panose="05020102010507070707" pitchFamily="18" charset="2"/>
      <p:regular r:id="rId33"/>
    </p:embeddedFont>
    <p:embeddedFont>
      <p:font typeface="Franklin Gothic Medium Cond" panose="020B0604020202020204" charset="0"/>
      <p:regular r:id="rId34"/>
    </p:embeddedFont>
    <p:embeddedFont>
      <p:font typeface="Calibri" panose="020F0502020204030204" pitchFamily="34" charset="0"/>
      <p:regular r:id="rId35"/>
      <p:bold r:id="rId36"/>
      <p:italic r:id="rId37"/>
      <p:boldItalic r:id="rId38"/>
    </p:embeddedFont>
    <p:embeddedFont>
      <p:font typeface="Wingdings 3" panose="05040102010807070707" pitchFamily="18" charset="2"/>
      <p:regular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7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useTimings="0">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3147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varScale="1">
        <p:scale>
          <a:sx n="112" d="100"/>
          <a:sy n="112" d="100"/>
        </p:scale>
        <p:origin x="468" y="96"/>
      </p:cViewPr>
      <p:guideLst>
        <p:guide orient="horz" pos="2160"/>
        <p:guide pos="376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9" Type="http://schemas.openxmlformats.org/officeDocument/2006/relationships/font" Target="fonts/font18.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3.fntdata"/><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font" Target="fonts/font1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font" Target="fonts/font16.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4" Type="http://schemas.microsoft.com/office/2006/relationships/vbaProject" Target="vbaProject.bin"/><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font" Target="fonts/font14.fntdata"/><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B76E39F-5F93-4D4E-9573-EC89FE055B40}"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020FC6-3FC0-40CF-B7D8-2B70F8C919CE}" type="slidenum">
              <a:rPr lang="en-US" smtClean="0"/>
              <a:t>‹#›</a:t>
            </a:fld>
            <a:endParaRPr lang="en-US"/>
          </a:p>
        </p:txBody>
      </p:sp>
    </p:spTree>
    <p:extLst>
      <p:ext uri="{BB962C8B-B14F-4D97-AF65-F5344CB8AC3E}">
        <p14:creationId xmlns:p14="http://schemas.microsoft.com/office/powerpoint/2010/main" val="42238376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B76E39F-5F93-4D4E-9573-EC89FE055B40}"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020FC6-3FC0-40CF-B7D8-2B70F8C919CE}" type="slidenum">
              <a:rPr lang="en-US" smtClean="0"/>
              <a:t>‹#›</a:t>
            </a:fld>
            <a:endParaRPr lang="en-US"/>
          </a:p>
        </p:txBody>
      </p:sp>
    </p:spTree>
    <p:extLst>
      <p:ext uri="{BB962C8B-B14F-4D97-AF65-F5344CB8AC3E}">
        <p14:creationId xmlns:p14="http://schemas.microsoft.com/office/powerpoint/2010/main" val="3353653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B76E39F-5F93-4D4E-9573-EC89FE055B40}"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020FC6-3FC0-40CF-B7D8-2B70F8C919CE}" type="slidenum">
              <a:rPr lang="en-US" smtClean="0"/>
              <a:t>‹#›</a:t>
            </a:fld>
            <a:endParaRPr lang="en-US"/>
          </a:p>
        </p:txBody>
      </p:sp>
    </p:spTree>
    <p:extLst>
      <p:ext uri="{BB962C8B-B14F-4D97-AF65-F5344CB8AC3E}">
        <p14:creationId xmlns:p14="http://schemas.microsoft.com/office/powerpoint/2010/main" val="3517217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B76E39F-5F93-4D4E-9573-EC89FE055B40}" type="datetimeFigureOut">
              <a:rPr lang="en-US" smtClean="0"/>
              <a:t>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020FC6-3FC0-40CF-B7D8-2B70F8C919CE}" type="slidenum">
              <a:rPr lang="en-US" smtClean="0"/>
              <a:t>‹#›</a:t>
            </a:fld>
            <a:endParaRPr lang="en-US"/>
          </a:p>
        </p:txBody>
      </p:sp>
    </p:spTree>
    <p:extLst>
      <p:ext uri="{BB962C8B-B14F-4D97-AF65-F5344CB8AC3E}">
        <p14:creationId xmlns:p14="http://schemas.microsoft.com/office/powerpoint/2010/main" val="940420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B76E39F-5F93-4D4E-9573-EC89FE055B40}" type="datetimeFigureOut">
              <a:rPr lang="en-US" smtClean="0"/>
              <a:t>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020FC6-3FC0-40CF-B7D8-2B70F8C919CE}" type="slidenum">
              <a:rPr lang="en-US" smtClean="0"/>
              <a:t>‹#›</a:t>
            </a:fld>
            <a:endParaRPr lang="en-US"/>
          </a:p>
        </p:txBody>
      </p:sp>
    </p:spTree>
    <p:extLst>
      <p:ext uri="{BB962C8B-B14F-4D97-AF65-F5344CB8AC3E}">
        <p14:creationId xmlns:p14="http://schemas.microsoft.com/office/powerpoint/2010/main" val="8614876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B76E39F-5F93-4D4E-9573-EC89FE055B40}" type="datetimeFigureOut">
              <a:rPr lang="en-US" smtClean="0"/>
              <a:t>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C020FC6-3FC0-40CF-B7D8-2B70F8C919CE}" type="slidenum">
              <a:rPr lang="en-US" smtClean="0"/>
              <a:t>‹#›</a:t>
            </a:fld>
            <a:endParaRPr lang="en-US"/>
          </a:p>
        </p:txBody>
      </p:sp>
    </p:spTree>
    <p:extLst>
      <p:ext uri="{BB962C8B-B14F-4D97-AF65-F5344CB8AC3E}">
        <p14:creationId xmlns:p14="http://schemas.microsoft.com/office/powerpoint/2010/main" val="4219568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76E39F-5F93-4D4E-9573-EC89FE055B40}" type="datetimeFigureOut">
              <a:rPr lang="en-US" smtClean="0"/>
              <a:t>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C020FC6-3FC0-40CF-B7D8-2B70F8C919CE}" type="slidenum">
              <a:rPr lang="en-US" smtClean="0"/>
              <a:t>‹#›</a:t>
            </a:fld>
            <a:endParaRPr lang="en-US"/>
          </a:p>
        </p:txBody>
      </p:sp>
    </p:spTree>
    <p:extLst>
      <p:ext uri="{BB962C8B-B14F-4D97-AF65-F5344CB8AC3E}">
        <p14:creationId xmlns:p14="http://schemas.microsoft.com/office/powerpoint/2010/main" val="1299547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B76E39F-5F93-4D4E-9573-EC89FE055B40}" type="datetimeFigureOut">
              <a:rPr lang="en-US" smtClean="0"/>
              <a:t>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020FC6-3FC0-40CF-B7D8-2B70F8C919CE}" type="slidenum">
              <a:rPr lang="en-US" smtClean="0"/>
              <a:t>‹#›</a:t>
            </a:fld>
            <a:endParaRPr lang="en-US"/>
          </a:p>
        </p:txBody>
      </p:sp>
    </p:spTree>
    <p:extLst>
      <p:ext uri="{BB962C8B-B14F-4D97-AF65-F5344CB8AC3E}">
        <p14:creationId xmlns:p14="http://schemas.microsoft.com/office/powerpoint/2010/main" val="1069114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B76E39F-5F93-4D4E-9573-EC89FE055B40}" type="datetimeFigureOut">
              <a:rPr lang="en-US" smtClean="0"/>
              <a:t>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020FC6-3FC0-40CF-B7D8-2B70F8C919CE}" type="slidenum">
              <a:rPr lang="en-US" smtClean="0"/>
              <a:t>‹#›</a:t>
            </a:fld>
            <a:endParaRPr lang="en-US"/>
          </a:p>
        </p:txBody>
      </p:sp>
    </p:spTree>
    <p:extLst>
      <p:ext uri="{BB962C8B-B14F-4D97-AF65-F5344CB8AC3E}">
        <p14:creationId xmlns:p14="http://schemas.microsoft.com/office/powerpoint/2010/main" val="4072129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B76E39F-5F93-4D4E-9573-EC89FE055B40}"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020FC6-3FC0-40CF-B7D8-2B70F8C919CE}" type="slidenum">
              <a:rPr lang="en-US" smtClean="0"/>
              <a:t>‹#›</a:t>
            </a:fld>
            <a:endParaRPr lang="en-US"/>
          </a:p>
        </p:txBody>
      </p:sp>
    </p:spTree>
    <p:extLst>
      <p:ext uri="{BB962C8B-B14F-4D97-AF65-F5344CB8AC3E}">
        <p14:creationId xmlns:p14="http://schemas.microsoft.com/office/powerpoint/2010/main" val="1006075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B76E39F-5F93-4D4E-9573-EC89FE055B40}"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020FC6-3FC0-40CF-B7D8-2B70F8C919CE}" type="slidenum">
              <a:rPr lang="en-US" smtClean="0"/>
              <a:t>‹#›</a:t>
            </a:fld>
            <a:endParaRPr lang="en-US"/>
          </a:p>
        </p:txBody>
      </p:sp>
    </p:spTree>
    <p:extLst>
      <p:ext uri="{BB962C8B-B14F-4D97-AF65-F5344CB8AC3E}">
        <p14:creationId xmlns:p14="http://schemas.microsoft.com/office/powerpoint/2010/main" val="23463329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76E39F-5F93-4D4E-9573-EC89FE055B40}" type="datetimeFigureOut">
              <a:rPr lang="en-US" smtClean="0"/>
              <a:t>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020FC6-3FC0-40CF-B7D8-2B70F8C919CE}" type="slidenum">
              <a:rPr lang="en-US" smtClean="0"/>
              <a:t>‹#›</a:t>
            </a:fld>
            <a:endParaRPr lang="en-US"/>
          </a:p>
        </p:txBody>
      </p:sp>
    </p:spTree>
    <p:extLst>
      <p:ext uri="{BB962C8B-B14F-4D97-AF65-F5344CB8AC3E}">
        <p14:creationId xmlns:p14="http://schemas.microsoft.com/office/powerpoint/2010/main" val="19154433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audio" Target="../media/audio2.wav"/><Relationship Id="rId7" Type="http://schemas.openxmlformats.org/officeDocument/2006/relationships/slide" Target="slide3.xml"/><Relationship Id="rId2" Type="http://schemas.openxmlformats.org/officeDocument/2006/relationships/audio" Target="../media/audio1.wav"/><Relationship Id="rId1" Type="http://schemas.openxmlformats.org/officeDocument/2006/relationships/slideLayout" Target="../slideLayouts/slideLayout6.xml"/><Relationship Id="rId6" Type="http://schemas.openxmlformats.org/officeDocument/2006/relationships/image" Target="../media/image1.png"/><Relationship Id="rId11" Type="http://schemas.openxmlformats.org/officeDocument/2006/relationships/audio" Target="../media/audio1.wav"/><Relationship Id="rId5" Type="http://schemas.openxmlformats.org/officeDocument/2006/relationships/audio" Target="../media/audio4.wav"/><Relationship Id="rId10" Type="http://schemas.openxmlformats.org/officeDocument/2006/relationships/image" Target="../media/image2.png"/><Relationship Id="rId4" Type="http://schemas.openxmlformats.org/officeDocument/2006/relationships/audio" Target="../media/audio3.wav"/><Relationship Id="rId9" Type="http://schemas.openxmlformats.org/officeDocument/2006/relationships/hyperlink" Target="https://rusnakcreative.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slide" Target="slide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hyperlink" Target="http://abc.go.com/shows/the-100000-pyramid" TargetMode="External"/><Relationship Id="rId7" Type="http://schemas.openxmlformats.org/officeDocument/2006/relationships/image" Target="../media/image2.png"/><Relationship Id="rId2" Type="http://schemas.openxmlformats.org/officeDocument/2006/relationships/slide" Target="slide1.xml"/><Relationship Id="rId1" Type="http://schemas.openxmlformats.org/officeDocument/2006/relationships/slideLayout" Target="../slideLayouts/slideLayout6.xml"/><Relationship Id="rId6" Type="http://schemas.openxmlformats.org/officeDocument/2006/relationships/hyperlink" Target="https://rusnakcreative.com/" TargetMode="External"/><Relationship Id="rId5" Type="http://schemas.openxmlformats.org/officeDocument/2006/relationships/hyperlink" Target="http://creativecommons.org/licenses/by-nc-sa/4.0/" TargetMode="Externa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audio" Target="../media/audio5.wav"/><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slide" Target="slide4.xml"/></Relationships>
</file>

<file path=ppt/slides/_rels/slide6.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audio" Target="../media/audio5.wav"/><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slide" Target="slide4.xml"/></Relationships>
</file>

<file path=ppt/slides/_rels/slide7.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audio" Target="../media/audio5.wav"/><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slide" Target="slide4.xml"/></Relationships>
</file>

<file path=ppt/slides/_rels/slide8.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audio" Target="../media/audio5.wav"/><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slide" Target="slide4.xml"/></Relationships>
</file>

<file path=ppt/slides/_rels/slide9.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audio" Target="../media/audio5.wav"/><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slide" Target="slide4.xml"/></Relationships>
</file>

<file path=ppt/slides/_rels/slide10.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audio" Target="../media/audio5.wav"/><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slide" Target="slide4.xml"/></Relationships>
</file>

<file path=ppt/slides/_rels/slide11.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audio" Target="../media/audio6.wav"/></Relationships>
</file>

<file path=ppt/slides/_rels/slide1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audio" Target="../media/audio5.wav"/><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slide" Target="slide12.xml"/></Relationships>
</file>

<file path=ppt/slides/_rels/slide14.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audio" Target="../media/audio5.wav"/><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slide" Target="slide12.xml"/></Relationships>
</file>

<file path=ppt/slides/_rels/slide15.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audio" Target="../media/audio5.wav"/><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slide" Target="slide12.xml"/></Relationships>
</file>

<file path=ppt/slides/_rels/slide16.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audio" Target="../media/audio5.wav"/><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slide" Target="slide12.xml"/></Relationships>
</file>

<file path=ppt/slides/_rels/slide17.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audio" Target="../media/audio5.wav"/><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slide" Target="slide12.xml"/></Relationships>
</file>

<file path=ppt/slides/_rels/slide18.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audio" Target="../media/audio5.wav"/><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slide" Target="slide12.xml"/></Relationships>
</file>

<file path=ppt/slides/_rels/slide19.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audio" Target="../media/audio6.wav"/></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7.wav"/><Relationship Id="rId1" Type="http://schemas.openxmlformats.org/officeDocument/2006/relationships/slideLayout" Target="../slideLayouts/slideLayout2.xml"/><Relationship Id="rId4" Type="http://schemas.openxmlformats.org/officeDocument/2006/relationships/audio" Target="../media/audio7.wav"/></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0">
              <a:schemeClr val="tx1">
                <a:lumMod val="95000"/>
                <a:lumOff val="5000"/>
              </a:schemeClr>
            </a:gs>
            <a:gs pos="64000">
              <a:srgbClr val="002060"/>
            </a:gs>
            <a:gs pos="80000">
              <a:schemeClr val="tx1"/>
            </a:gs>
            <a:gs pos="76000">
              <a:srgbClr val="3147C7"/>
            </a:gs>
            <a:gs pos="44000">
              <a:schemeClr val="tx1"/>
            </a:gs>
          </a:gsLst>
          <a:lin ang="5400000" scaled="0"/>
        </a:gradFill>
        <a:effectLst/>
      </p:bgPr>
    </p:bg>
    <p:spTree>
      <p:nvGrpSpPr>
        <p:cNvPr id="1" name=""/>
        <p:cNvGrpSpPr/>
        <p:nvPr/>
      </p:nvGrpSpPr>
      <p:grpSpPr>
        <a:xfrm>
          <a:off x="0" y="0"/>
          <a:ext cx="0" cy="0"/>
          <a:chOff x="0" y="0"/>
          <a:chExt cx="0" cy="0"/>
        </a:xfrm>
      </p:grpSpPr>
      <p:sp>
        <p:nvSpPr>
          <p:cNvPr id="32" name="Title 31"/>
          <p:cNvSpPr>
            <a:spLocks noGrp="1"/>
          </p:cNvSpPr>
          <p:nvPr>
            <p:ph type="title"/>
          </p:nvPr>
        </p:nvSpPr>
        <p:spPr>
          <a:xfrm>
            <a:off x="777278" y="-1351283"/>
            <a:ext cx="10515600" cy="1325563"/>
          </a:xfrm>
        </p:spPr>
        <p:txBody>
          <a:bodyPr/>
          <a:lstStyle/>
          <a:p>
            <a:r>
              <a:rPr lang="en-US" dirty="0"/>
              <a:t>Title Slide</a:t>
            </a:r>
          </a:p>
        </p:txBody>
      </p:sp>
      <p:sp>
        <p:nvSpPr>
          <p:cNvPr id="28" name="BGMSFX">
            <a:hlinkClick r:id="" action="ppaction://noaction">
              <a:snd r:embed="rId2" name="pyramidtheme.wav"/>
            </a:hlinkClick>
          </p:cNvPr>
          <p:cNvSpPr/>
          <p:nvPr/>
        </p:nvSpPr>
        <p:spPr>
          <a:xfrm>
            <a:off x="4725952" y="4947080"/>
            <a:ext cx="914400" cy="32003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BGM</a:t>
            </a:r>
          </a:p>
        </p:txBody>
      </p:sp>
      <p:sp>
        <p:nvSpPr>
          <p:cNvPr id="27" name="TickSFX">
            <a:hlinkClick r:id="" action="ppaction://noaction">
              <a:snd r:embed="rId3" name="timertick.wav"/>
            </a:hlinkClick>
          </p:cNvPr>
          <p:cNvSpPr/>
          <p:nvPr/>
        </p:nvSpPr>
        <p:spPr>
          <a:xfrm>
            <a:off x="5523097" y="4947080"/>
            <a:ext cx="914400" cy="32003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Tick</a:t>
            </a:r>
          </a:p>
        </p:txBody>
      </p:sp>
      <p:sp>
        <p:nvSpPr>
          <p:cNvPr id="24" name="PEndSFX">
            <a:hlinkClick r:id="" action="ppaction://noaction">
              <a:snd r:embed="rId4" name="346404__robinhood76__06698-gem-collect-ding.wav"/>
            </a:hlinkClick>
          </p:cNvPr>
          <p:cNvSpPr/>
          <p:nvPr/>
        </p:nvSpPr>
        <p:spPr>
          <a:xfrm>
            <a:off x="7411648" y="5049919"/>
            <a:ext cx="914400" cy="32003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Perfect End</a:t>
            </a:r>
          </a:p>
        </p:txBody>
      </p:sp>
      <p:sp>
        <p:nvSpPr>
          <p:cNvPr id="25" name="EndSFX">
            <a:hlinkClick r:id="" action="ppaction://noaction">
              <a:snd r:embed="rId5" name="41345__ivanbailey__2.wav"/>
            </a:hlinkClick>
          </p:cNvPr>
          <p:cNvSpPr/>
          <p:nvPr/>
        </p:nvSpPr>
        <p:spPr>
          <a:xfrm>
            <a:off x="8501551" y="5028661"/>
            <a:ext cx="914400" cy="32003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End</a:t>
            </a:r>
          </a:p>
        </p:txBody>
      </p:sp>
      <p:sp>
        <p:nvSpPr>
          <p:cNvPr id="26" name="Freeform 25"/>
          <p:cNvSpPr/>
          <p:nvPr/>
        </p:nvSpPr>
        <p:spPr>
          <a:xfrm rot="5795014">
            <a:off x="2415744" y="-469461"/>
            <a:ext cx="274320" cy="5171362"/>
          </a:xfrm>
          <a:custGeom>
            <a:avLst/>
            <a:gdLst>
              <a:gd name="connsiteX0" fmla="*/ 0 w 274320"/>
              <a:gd name="connsiteY0" fmla="*/ 5171362 h 5171362"/>
              <a:gd name="connsiteX1" fmla="*/ 0 w 274320"/>
              <a:gd name="connsiteY1" fmla="*/ 0 h 5171362"/>
              <a:gd name="connsiteX2" fmla="*/ 274320 w 274320"/>
              <a:gd name="connsiteY2" fmla="*/ 0 h 5171362"/>
              <a:gd name="connsiteX3" fmla="*/ 274320 w 274320"/>
              <a:gd name="connsiteY3" fmla="*/ 5139702 h 5171362"/>
            </a:gdLst>
            <a:ahLst/>
            <a:cxnLst>
              <a:cxn ang="0">
                <a:pos x="connsiteX0" y="connsiteY0"/>
              </a:cxn>
              <a:cxn ang="0">
                <a:pos x="connsiteX1" y="connsiteY1"/>
              </a:cxn>
              <a:cxn ang="0">
                <a:pos x="connsiteX2" y="connsiteY2"/>
              </a:cxn>
              <a:cxn ang="0">
                <a:pos x="connsiteX3" y="connsiteY3"/>
              </a:cxn>
            </a:cxnLst>
            <a:rect l="l" t="t" r="r" b="b"/>
            <a:pathLst>
              <a:path w="274320" h="5171362">
                <a:moveTo>
                  <a:pt x="0" y="5171362"/>
                </a:moveTo>
                <a:lnTo>
                  <a:pt x="0" y="0"/>
                </a:lnTo>
                <a:lnTo>
                  <a:pt x="274320" y="0"/>
                </a:lnTo>
                <a:lnTo>
                  <a:pt x="274320" y="5139702"/>
                </a:lnTo>
                <a:close/>
              </a:path>
            </a:pathLst>
          </a:custGeom>
          <a:gradFill flip="none" rotWithShape="1">
            <a:gsLst>
              <a:gs pos="0">
                <a:srgbClr val="002060"/>
              </a:gs>
              <a:gs pos="11000">
                <a:srgbClr val="00B0F0"/>
              </a:gs>
              <a:gs pos="29000">
                <a:srgbClr val="3147C7"/>
              </a:gs>
              <a:gs pos="60000">
                <a:srgbClr val="00206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33"/>
          <p:cNvSpPr/>
          <p:nvPr/>
        </p:nvSpPr>
        <p:spPr>
          <a:xfrm rot="5795014">
            <a:off x="2492947" y="-199564"/>
            <a:ext cx="274320" cy="5326791"/>
          </a:xfrm>
          <a:custGeom>
            <a:avLst/>
            <a:gdLst>
              <a:gd name="connsiteX0" fmla="*/ 0 w 274320"/>
              <a:gd name="connsiteY0" fmla="*/ 5326791 h 5326791"/>
              <a:gd name="connsiteX1" fmla="*/ 0 w 274320"/>
              <a:gd name="connsiteY1" fmla="*/ 0 h 5326791"/>
              <a:gd name="connsiteX2" fmla="*/ 274320 w 274320"/>
              <a:gd name="connsiteY2" fmla="*/ 0 h 5326791"/>
              <a:gd name="connsiteX3" fmla="*/ 274320 w 274320"/>
              <a:gd name="connsiteY3" fmla="*/ 5295131 h 5326791"/>
            </a:gdLst>
            <a:ahLst/>
            <a:cxnLst>
              <a:cxn ang="0">
                <a:pos x="connsiteX0" y="connsiteY0"/>
              </a:cxn>
              <a:cxn ang="0">
                <a:pos x="connsiteX1" y="connsiteY1"/>
              </a:cxn>
              <a:cxn ang="0">
                <a:pos x="connsiteX2" y="connsiteY2"/>
              </a:cxn>
              <a:cxn ang="0">
                <a:pos x="connsiteX3" y="connsiteY3"/>
              </a:cxn>
            </a:cxnLst>
            <a:rect l="l" t="t" r="r" b="b"/>
            <a:pathLst>
              <a:path w="274320" h="5326791">
                <a:moveTo>
                  <a:pt x="0" y="5326791"/>
                </a:moveTo>
                <a:lnTo>
                  <a:pt x="0" y="0"/>
                </a:lnTo>
                <a:lnTo>
                  <a:pt x="274320" y="0"/>
                </a:lnTo>
                <a:lnTo>
                  <a:pt x="274320" y="5295131"/>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34"/>
          <p:cNvSpPr/>
          <p:nvPr/>
        </p:nvSpPr>
        <p:spPr>
          <a:xfrm rot="15804986" flipH="1">
            <a:off x="9501936" y="-469461"/>
            <a:ext cx="274320" cy="5171363"/>
          </a:xfrm>
          <a:custGeom>
            <a:avLst/>
            <a:gdLst>
              <a:gd name="connsiteX0" fmla="*/ 0 w 274320"/>
              <a:gd name="connsiteY0" fmla="*/ 5171363 h 5171363"/>
              <a:gd name="connsiteX1" fmla="*/ 274320 w 274320"/>
              <a:gd name="connsiteY1" fmla="*/ 5139702 h 5171363"/>
              <a:gd name="connsiteX2" fmla="*/ 274320 w 274320"/>
              <a:gd name="connsiteY2" fmla="*/ 0 h 5171363"/>
              <a:gd name="connsiteX3" fmla="*/ 0 w 274320"/>
              <a:gd name="connsiteY3" fmla="*/ 0 h 5171363"/>
            </a:gdLst>
            <a:ahLst/>
            <a:cxnLst>
              <a:cxn ang="0">
                <a:pos x="connsiteX0" y="connsiteY0"/>
              </a:cxn>
              <a:cxn ang="0">
                <a:pos x="connsiteX1" y="connsiteY1"/>
              </a:cxn>
              <a:cxn ang="0">
                <a:pos x="connsiteX2" y="connsiteY2"/>
              </a:cxn>
              <a:cxn ang="0">
                <a:pos x="connsiteX3" y="connsiteY3"/>
              </a:cxn>
            </a:cxnLst>
            <a:rect l="l" t="t" r="r" b="b"/>
            <a:pathLst>
              <a:path w="274320" h="5171363">
                <a:moveTo>
                  <a:pt x="0" y="5171363"/>
                </a:moveTo>
                <a:lnTo>
                  <a:pt x="274320" y="5139702"/>
                </a:lnTo>
                <a:lnTo>
                  <a:pt x="274320" y="0"/>
                </a:lnTo>
                <a:lnTo>
                  <a:pt x="0" y="0"/>
                </a:lnTo>
                <a:close/>
              </a:path>
            </a:pathLst>
          </a:custGeom>
          <a:gradFill flip="none" rotWithShape="1">
            <a:gsLst>
              <a:gs pos="0">
                <a:srgbClr val="002060"/>
              </a:gs>
              <a:gs pos="11000">
                <a:srgbClr val="00B0F0"/>
              </a:gs>
              <a:gs pos="29000">
                <a:srgbClr val="3147C7"/>
              </a:gs>
              <a:gs pos="60000">
                <a:srgbClr val="00206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35"/>
          <p:cNvSpPr/>
          <p:nvPr/>
        </p:nvSpPr>
        <p:spPr>
          <a:xfrm rot="15804986" flipH="1">
            <a:off x="9424734" y="-199565"/>
            <a:ext cx="274320" cy="5326792"/>
          </a:xfrm>
          <a:custGeom>
            <a:avLst/>
            <a:gdLst>
              <a:gd name="connsiteX0" fmla="*/ 0 w 274320"/>
              <a:gd name="connsiteY0" fmla="*/ 5326792 h 5326792"/>
              <a:gd name="connsiteX1" fmla="*/ 274320 w 274320"/>
              <a:gd name="connsiteY1" fmla="*/ 5295131 h 5326792"/>
              <a:gd name="connsiteX2" fmla="*/ 274320 w 274320"/>
              <a:gd name="connsiteY2" fmla="*/ 0 h 5326792"/>
              <a:gd name="connsiteX3" fmla="*/ 0 w 274320"/>
              <a:gd name="connsiteY3" fmla="*/ 0 h 5326792"/>
            </a:gdLst>
            <a:ahLst/>
            <a:cxnLst>
              <a:cxn ang="0">
                <a:pos x="connsiteX0" y="connsiteY0"/>
              </a:cxn>
              <a:cxn ang="0">
                <a:pos x="connsiteX1" y="connsiteY1"/>
              </a:cxn>
              <a:cxn ang="0">
                <a:pos x="connsiteX2" y="connsiteY2"/>
              </a:cxn>
              <a:cxn ang="0">
                <a:pos x="connsiteX3" y="connsiteY3"/>
              </a:cxn>
            </a:cxnLst>
            <a:rect l="l" t="t" r="r" b="b"/>
            <a:pathLst>
              <a:path w="274320" h="5326792">
                <a:moveTo>
                  <a:pt x="0" y="5326792"/>
                </a:moveTo>
                <a:lnTo>
                  <a:pt x="274320" y="5295131"/>
                </a:lnTo>
                <a:lnTo>
                  <a:pt x="274320" y="0"/>
                </a:lnTo>
                <a:lnTo>
                  <a:pt x="0" y="0"/>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36"/>
          <p:cNvSpPr/>
          <p:nvPr/>
        </p:nvSpPr>
        <p:spPr>
          <a:xfrm rot="1800000">
            <a:off x="1031045" y="-504868"/>
            <a:ext cx="457200" cy="5830476"/>
          </a:xfrm>
          <a:custGeom>
            <a:avLst/>
            <a:gdLst>
              <a:gd name="connsiteX0" fmla="*/ 457200 w 457200"/>
              <a:gd name="connsiteY0" fmla="*/ 0 h 5830476"/>
              <a:gd name="connsiteX1" fmla="*/ 457200 w 457200"/>
              <a:gd name="connsiteY1" fmla="*/ 5830476 h 5830476"/>
              <a:gd name="connsiteX2" fmla="*/ 0 w 457200"/>
              <a:gd name="connsiteY2" fmla="*/ 5038583 h 5830476"/>
              <a:gd name="connsiteX3" fmla="*/ 0 w 457200"/>
              <a:gd name="connsiteY3" fmla="*/ 263965 h 5830476"/>
            </a:gdLst>
            <a:ahLst/>
            <a:cxnLst>
              <a:cxn ang="0">
                <a:pos x="connsiteX0" y="connsiteY0"/>
              </a:cxn>
              <a:cxn ang="0">
                <a:pos x="connsiteX1" y="connsiteY1"/>
              </a:cxn>
              <a:cxn ang="0">
                <a:pos x="connsiteX2" y="connsiteY2"/>
              </a:cxn>
              <a:cxn ang="0">
                <a:pos x="connsiteX3" y="connsiteY3"/>
              </a:cxn>
            </a:cxnLst>
            <a:rect l="l" t="t" r="r" b="b"/>
            <a:pathLst>
              <a:path w="457200" h="5830476">
                <a:moveTo>
                  <a:pt x="457200" y="0"/>
                </a:moveTo>
                <a:lnTo>
                  <a:pt x="457200" y="5830476"/>
                </a:lnTo>
                <a:lnTo>
                  <a:pt x="0" y="5038583"/>
                </a:lnTo>
                <a:lnTo>
                  <a:pt x="0" y="263965"/>
                </a:lnTo>
                <a:close/>
              </a:path>
            </a:pathLst>
          </a:custGeom>
          <a:gradFill flip="none" rotWithShape="1">
            <a:gsLst>
              <a:gs pos="0">
                <a:srgbClr val="002060"/>
              </a:gs>
              <a:gs pos="11000">
                <a:srgbClr val="00B0F0"/>
              </a:gs>
              <a:gs pos="29000">
                <a:srgbClr val="3147C7"/>
              </a:gs>
              <a:gs pos="60000">
                <a:srgbClr val="00206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37"/>
          <p:cNvSpPr/>
          <p:nvPr/>
        </p:nvSpPr>
        <p:spPr>
          <a:xfrm rot="1800000">
            <a:off x="2475148" y="-133921"/>
            <a:ext cx="274320" cy="6133287"/>
          </a:xfrm>
          <a:custGeom>
            <a:avLst/>
            <a:gdLst>
              <a:gd name="connsiteX0" fmla="*/ 0 w 274320"/>
              <a:gd name="connsiteY0" fmla="*/ 0 h 6133287"/>
              <a:gd name="connsiteX1" fmla="*/ 274320 w 274320"/>
              <a:gd name="connsiteY1" fmla="*/ 0 h 6133287"/>
              <a:gd name="connsiteX2" fmla="*/ 274320 w 274320"/>
              <a:gd name="connsiteY2" fmla="*/ 5974908 h 6133287"/>
              <a:gd name="connsiteX3" fmla="*/ 0 w 274320"/>
              <a:gd name="connsiteY3" fmla="*/ 6133287 h 6133287"/>
            </a:gdLst>
            <a:ahLst/>
            <a:cxnLst>
              <a:cxn ang="0">
                <a:pos x="connsiteX0" y="connsiteY0"/>
              </a:cxn>
              <a:cxn ang="0">
                <a:pos x="connsiteX1" y="connsiteY1"/>
              </a:cxn>
              <a:cxn ang="0">
                <a:pos x="connsiteX2" y="connsiteY2"/>
              </a:cxn>
              <a:cxn ang="0">
                <a:pos x="connsiteX3" y="connsiteY3"/>
              </a:cxn>
            </a:cxnLst>
            <a:rect l="l" t="t" r="r" b="b"/>
            <a:pathLst>
              <a:path w="274320" h="6133287">
                <a:moveTo>
                  <a:pt x="0" y="0"/>
                </a:moveTo>
                <a:lnTo>
                  <a:pt x="274320" y="0"/>
                </a:lnTo>
                <a:lnTo>
                  <a:pt x="274320" y="5974908"/>
                </a:lnTo>
                <a:lnTo>
                  <a:pt x="0" y="6133287"/>
                </a:lnTo>
                <a:close/>
              </a:path>
            </a:pathLst>
          </a:custGeom>
          <a:gradFill flip="none" rotWithShape="1">
            <a:gsLst>
              <a:gs pos="0">
                <a:srgbClr val="002060"/>
              </a:gs>
              <a:gs pos="11000">
                <a:srgbClr val="00B0F0"/>
              </a:gs>
              <a:gs pos="29000">
                <a:srgbClr val="3147C7"/>
              </a:gs>
              <a:gs pos="60000">
                <a:srgbClr val="00206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38"/>
          <p:cNvSpPr/>
          <p:nvPr/>
        </p:nvSpPr>
        <p:spPr>
          <a:xfrm rot="1800000">
            <a:off x="1493090" y="-544718"/>
            <a:ext cx="457200" cy="6425369"/>
          </a:xfrm>
          <a:custGeom>
            <a:avLst/>
            <a:gdLst>
              <a:gd name="connsiteX0" fmla="*/ 457200 w 457200"/>
              <a:gd name="connsiteY0" fmla="*/ 0 h 6425369"/>
              <a:gd name="connsiteX1" fmla="*/ 457200 w 457200"/>
              <a:gd name="connsiteY1" fmla="*/ 6425369 h 6425369"/>
              <a:gd name="connsiteX2" fmla="*/ 95408 w 457200"/>
              <a:gd name="connsiteY2" fmla="*/ 6425369 h 6425369"/>
              <a:gd name="connsiteX3" fmla="*/ 0 w 457200"/>
              <a:gd name="connsiteY3" fmla="*/ 6260118 h 6425369"/>
              <a:gd name="connsiteX4" fmla="*/ 0 w 457200"/>
              <a:gd name="connsiteY4" fmla="*/ 263965 h 6425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 h="6425369">
                <a:moveTo>
                  <a:pt x="457200" y="0"/>
                </a:moveTo>
                <a:lnTo>
                  <a:pt x="457200" y="6425369"/>
                </a:lnTo>
                <a:lnTo>
                  <a:pt x="95408" y="6425369"/>
                </a:lnTo>
                <a:lnTo>
                  <a:pt x="0" y="6260118"/>
                </a:lnTo>
                <a:lnTo>
                  <a:pt x="0" y="263965"/>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39"/>
          <p:cNvSpPr/>
          <p:nvPr/>
        </p:nvSpPr>
        <p:spPr>
          <a:xfrm rot="1800000">
            <a:off x="2863668" y="-133922"/>
            <a:ext cx="274320" cy="6133288"/>
          </a:xfrm>
          <a:custGeom>
            <a:avLst/>
            <a:gdLst>
              <a:gd name="connsiteX0" fmla="*/ 0 w 274320"/>
              <a:gd name="connsiteY0" fmla="*/ 0 h 6133288"/>
              <a:gd name="connsiteX1" fmla="*/ 274320 w 274320"/>
              <a:gd name="connsiteY1" fmla="*/ 0 h 6133288"/>
              <a:gd name="connsiteX2" fmla="*/ 274320 w 274320"/>
              <a:gd name="connsiteY2" fmla="*/ 5974909 h 6133288"/>
              <a:gd name="connsiteX3" fmla="*/ 0 w 274320"/>
              <a:gd name="connsiteY3" fmla="*/ 6133288 h 6133288"/>
            </a:gdLst>
            <a:ahLst/>
            <a:cxnLst>
              <a:cxn ang="0">
                <a:pos x="connsiteX0" y="connsiteY0"/>
              </a:cxn>
              <a:cxn ang="0">
                <a:pos x="connsiteX1" y="connsiteY1"/>
              </a:cxn>
              <a:cxn ang="0">
                <a:pos x="connsiteX2" y="connsiteY2"/>
              </a:cxn>
              <a:cxn ang="0">
                <a:pos x="connsiteX3" y="connsiteY3"/>
              </a:cxn>
            </a:cxnLst>
            <a:rect l="l" t="t" r="r" b="b"/>
            <a:pathLst>
              <a:path w="274320" h="6133288">
                <a:moveTo>
                  <a:pt x="0" y="0"/>
                </a:moveTo>
                <a:lnTo>
                  <a:pt x="274320" y="0"/>
                </a:lnTo>
                <a:lnTo>
                  <a:pt x="274320" y="5974909"/>
                </a:lnTo>
                <a:lnTo>
                  <a:pt x="0" y="6133288"/>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40"/>
          <p:cNvSpPr/>
          <p:nvPr/>
        </p:nvSpPr>
        <p:spPr>
          <a:xfrm rot="19800000" flipH="1">
            <a:off x="10703753" y="-504868"/>
            <a:ext cx="457201" cy="5830477"/>
          </a:xfrm>
          <a:custGeom>
            <a:avLst/>
            <a:gdLst>
              <a:gd name="connsiteX0" fmla="*/ 0 w 457201"/>
              <a:gd name="connsiteY0" fmla="*/ 263965 h 5830477"/>
              <a:gd name="connsiteX1" fmla="*/ 0 w 457201"/>
              <a:gd name="connsiteY1" fmla="*/ 5038583 h 5830477"/>
              <a:gd name="connsiteX2" fmla="*/ 457200 w 457201"/>
              <a:gd name="connsiteY2" fmla="*/ 5830477 h 5830477"/>
              <a:gd name="connsiteX3" fmla="*/ 457201 w 457201"/>
              <a:gd name="connsiteY3" fmla="*/ 0 h 5830477"/>
            </a:gdLst>
            <a:ahLst/>
            <a:cxnLst>
              <a:cxn ang="0">
                <a:pos x="connsiteX0" y="connsiteY0"/>
              </a:cxn>
              <a:cxn ang="0">
                <a:pos x="connsiteX1" y="connsiteY1"/>
              </a:cxn>
              <a:cxn ang="0">
                <a:pos x="connsiteX2" y="connsiteY2"/>
              </a:cxn>
              <a:cxn ang="0">
                <a:pos x="connsiteX3" y="connsiteY3"/>
              </a:cxn>
            </a:cxnLst>
            <a:rect l="l" t="t" r="r" b="b"/>
            <a:pathLst>
              <a:path w="457201" h="5830477">
                <a:moveTo>
                  <a:pt x="0" y="263965"/>
                </a:moveTo>
                <a:lnTo>
                  <a:pt x="0" y="5038583"/>
                </a:lnTo>
                <a:lnTo>
                  <a:pt x="457200" y="5830477"/>
                </a:lnTo>
                <a:lnTo>
                  <a:pt x="457201" y="0"/>
                </a:lnTo>
                <a:close/>
              </a:path>
            </a:pathLst>
          </a:custGeom>
          <a:gradFill flip="none" rotWithShape="1">
            <a:gsLst>
              <a:gs pos="0">
                <a:srgbClr val="002060"/>
              </a:gs>
              <a:gs pos="11000">
                <a:srgbClr val="00B0F0"/>
              </a:gs>
              <a:gs pos="29000">
                <a:srgbClr val="3147C7"/>
              </a:gs>
              <a:gs pos="60000">
                <a:srgbClr val="00206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41"/>
          <p:cNvSpPr/>
          <p:nvPr/>
        </p:nvSpPr>
        <p:spPr>
          <a:xfrm rot="19800000" flipH="1">
            <a:off x="9442531" y="-133921"/>
            <a:ext cx="274320" cy="6133287"/>
          </a:xfrm>
          <a:custGeom>
            <a:avLst/>
            <a:gdLst>
              <a:gd name="connsiteX0" fmla="*/ 0 w 274320"/>
              <a:gd name="connsiteY0" fmla="*/ 0 h 6133287"/>
              <a:gd name="connsiteX1" fmla="*/ 0 w 274320"/>
              <a:gd name="connsiteY1" fmla="*/ 6133287 h 6133287"/>
              <a:gd name="connsiteX2" fmla="*/ 274320 w 274320"/>
              <a:gd name="connsiteY2" fmla="*/ 5974908 h 6133287"/>
              <a:gd name="connsiteX3" fmla="*/ 274320 w 274320"/>
              <a:gd name="connsiteY3" fmla="*/ 0 h 6133287"/>
            </a:gdLst>
            <a:ahLst/>
            <a:cxnLst>
              <a:cxn ang="0">
                <a:pos x="connsiteX0" y="connsiteY0"/>
              </a:cxn>
              <a:cxn ang="0">
                <a:pos x="connsiteX1" y="connsiteY1"/>
              </a:cxn>
              <a:cxn ang="0">
                <a:pos x="connsiteX2" y="connsiteY2"/>
              </a:cxn>
              <a:cxn ang="0">
                <a:pos x="connsiteX3" y="connsiteY3"/>
              </a:cxn>
            </a:cxnLst>
            <a:rect l="l" t="t" r="r" b="b"/>
            <a:pathLst>
              <a:path w="274320" h="6133287">
                <a:moveTo>
                  <a:pt x="0" y="0"/>
                </a:moveTo>
                <a:lnTo>
                  <a:pt x="0" y="6133287"/>
                </a:lnTo>
                <a:lnTo>
                  <a:pt x="274320" y="5974908"/>
                </a:lnTo>
                <a:lnTo>
                  <a:pt x="274320" y="0"/>
                </a:lnTo>
                <a:close/>
              </a:path>
            </a:pathLst>
          </a:custGeom>
          <a:gradFill flip="none" rotWithShape="1">
            <a:gsLst>
              <a:gs pos="0">
                <a:srgbClr val="002060"/>
              </a:gs>
              <a:gs pos="11000">
                <a:srgbClr val="00B0F0"/>
              </a:gs>
              <a:gs pos="29000">
                <a:srgbClr val="3147C7"/>
              </a:gs>
              <a:gs pos="60000">
                <a:srgbClr val="00206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reeform 42"/>
          <p:cNvSpPr/>
          <p:nvPr/>
        </p:nvSpPr>
        <p:spPr>
          <a:xfrm rot="19800000" flipH="1">
            <a:off x="10241710" y="-544717"/>
            <a:ext cx="457201" cy="6425371"/>
          </a:xfrm>
          <a:custGeom>
            <a:avLst/>
            <a:gdLst>
              <a:gd name="connsiteX0" fmla="*/ 0 w 457201"/>
              <a:gd name="connsiteY0" fmla="*/ 263965 h 6425371"/>
              <a:gd name="connsiteX1" fmla="*/ 0 w 457201"/>
              <a:gd name="connsiteY1" fmla="*/ 6260117 h 6425371"/>
              <a:gd name="connsiteX2" fmla="*/ 95409 w 457201"/>
              <a:gd name="connsiteY2" fmla="*/ 6425371 h 6425371"/>
              <a:gd name="connsiteX3" fmla="*/ 457200 w 457201"/>
              <a:gd name="connsiteY3" fmla="*/ 6425370 h 6425371"/>
              <a:gd name="connsiteX4" fmla="*/ 457201 w 457201"/>
              <a:gd name="connsiteY4" fmla="*/ 0 h 6425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1" h="6425371">
                <a:moveTo>
                  <a:pt x="0" y="263965"/>
                </a:moveTo>
                <a:lnTo>
                  <a:pt x="0" y="6260117"/>
                </a:lnTo>
                <a:lnTo>
                  <a:pt x="95409" y="6425371"/>
                </a:lnTo>
                <a:lnTo>
                  <a:pt x="457200" y="6425370"/>
                </a:lnTo>
                <a:lnTo>
                  <a:pt x="457201" y="0"/>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43"/>
          <p:cNvSpPr/>
          <p:nvPr/>
        </p:nvSpPr>
        <p:spPr>
          <a:xfrm rot="19800000" flipH="1">
            <a:off x="9054011" y="-133922"/>
            <a:ext cx="274320" cy="6133287"/>
          </a:xfrm>
          <a:custGeom>
            <a:avLst/>
            <a:gdLst>
              <a:gd name="connsiteX0" fmla="*/ 0 w 274320"/>
              <a:gd name="connsiteY0" fmla="*/ 0 h 6133287"/>
              <a:gd name="connsiteX1" fmla="*/ 0 w 274320"/>
              <a:gd name="connsiteY1" fmla="*/ 6133287 h 6133287"/>
              <a:gd name="connsiteX2" fmla="*/ 274320 w 274320"/>
              <a:gd name="connsiteY2" fmla="*/ 5974909 h 6133287"/>
              <a:gd name="connsiteX3" fmla="*/ 274320 w 274320"/>
              <a:gd name="connsiteY3" fmla="*/ 0 h 6133287"/>
            </a:gdLst>
            <a:ahLst/>
            <a:cxnLst>
              <a:cxn ang="0">
                <a:pos x="connsiteX0" y="connsiteY0"/>
              </a:cxn>
              <a:cxn ang="0">
                <a:pos x="connsiteX1" y="connsiteY1"/>
              </a:cxn>
              <a:cxn ang="0">
                <a:pos x="connsiteX2" y="connsiteY2"/>
              </a:cxn>
              <a:cxn ang="0">
                <a:pos x="connsiteX3" y="connsiteY3"/>
              </a:cxn>
            </a:cxnLst>
            <a:rect l="l" t="t" r="r" b="b"/>
            <a:pathLst>
              <a:path w="274320" h="6133287">
                <a:moveTo>
                  <a:pt x="0" y="0"/>
                </a:moveTo>
                <a:lnTo>
                  <a:pt x="0" y="6133287"/>
                </a:lnTo>
                <a:lnTo>
                  <a:pt x="274320" y="5974909"/>
                </a:lnTo>
                <a:lnTo>
                  <a:pt x="274320" y="0"/>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p:cNvSpPr/>
          <p:nvPr/>
        </p:nvSpPr>
        <p:spPr>
          <a:xfrm>
            <a:off x="-76200" y="5360948"/>
            <a:ext cx="12344400" cy="192391"/>
          </a:xfrm>
          <a:prstGeom prst="rect">
            <a:avLst/>
          </a:prstGeom>
          <a:solidFill>
            <a:schemeClr val="accent4">
              <a:lumMod val="40000"/>
              <a:lumOff val="60000"/>
            </a:schemeClr>
          </a:solidFill>
          <a:ln w="31750">
            <a:solidFill>
              <a:schemeClr val="tx1"/>
            </a:solid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45"/>
          <p:cNvSpPr/>
          <p:nvPr/>
        </p:nvSpPr>
        <p:spPr>
          <a:xfrm>
            <a:off x="2378830" y="1185371"/>
            <a:ext cx="7434340" cy="4199735"/>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accent2">
                  <a:lumMod val="60000"/>
                  <a:lumOff val="40000"/>
                </a:schemeClr>
              </a:gs>
              <a:gs pos="59000">
                <a:srgbClr val="FF0000"/>
              </a:gs>
              <a:gs pos="91000">
                <a:srgbClr val="C00000">
                  <a:lumMod val="50000"/>
                </a:srgb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46"/>
          <p:cNvSpPr/>
          <p:nvPr/>
        </p:nvSpPr>
        <p:spPr>
          <a:xfrm>
            <a:off x="2083365" y="1018459"/>
            <a:ext cx="8025270" cy="4533558"/>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4">
              <a:lumMod val="60000"/>
              <a:lumOff val="40000"/>
            </a:schemeClr>
          </a:solidFill>
          <a:ln w="31750">
            <a:solidFill>
              <a:schemeClr val="tx1"/>
            </a:solidFill>
          </a:ln>
          <a:effectLst>
            <a:glow rad="152400">
              <a:schemeClr val="tx1">
                <a:alpha val="40000"/>
              </a:schemeClr>
            </a:glow>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rapezoid 47"/>
          <p:cNvSpPr/>
          <p:nvPr/>
        </p:nvSpPr>
        <p:spPr>
          <a:xfrm rot="10800000" flipV="1">
            <a:off x="3098947" y="115131"/>
            <a:ext cx="5994107" cy="680270"/>
          </a:xfrm>
          <a:prstGeom prst="trapezoid">
            <a:avLst>
              <a:gd name="adj" fmla="val 58498"/>
            </a:avLst>
          </a:prstGeom>
          <a:gradFill flip="none" rotWithShape="1">
            <a:gsLst>
              <a:gs pos="32000">
                <a:schemeClr val="bg1">
                  <a:lumMod val="50000"/>
                </a:schemeClr>
              </a:gs>
              <a:gs pos="100000">
                <a:schemeClr val="tx1">
                  <a:lumMod val="95000"/>
                  <a:lumOff val="5000"/>
                </a:schemeClr>
              </a:gs>
            </a:gsLst>
            <a:lin ang="5400000" scaled="0"/>
            <a:tileRect/>
          </a:gradFill>
          <a:ln w="508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rapezoid 48"/>
          <p:cNvSpPr/>
          <p:nvPr/>
        </p:nvSpPr>
        <p:spPr>
          <a:xfrm rot="10800000" flipV="1">
            <a:off x="3293421" y="139194"/>
            <a:ext cx="5605158" cy="628453"/>
          </a:xfrm>
          <a:prstGeom prst="trapezoid">
            <a:avLst>
              <a:gd name="adj" fmla="val 60504"/>
            </a:avLst>
          </a:prstGeom>
          <a:solidFill>
            <a:schemeClr val="tx1">
              <a:lumMod val="95000"/>
              <a:lumOff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400" dirty="0">
              <a:gradFill flip="none" rotWithShape="1">
                <a:gsLst>
                  <a:gs pos="17000">
                    <a:schemeClr val="accent4">
                      <a:lumMod val="20000"/>
                      <a:lumOff val="80000"/>
                    </a:schemeClr>
                  </a:gs>
                  <a:gs pos="69000">
                    <a:schemeClr val="accent4">
                      <a:lumMod val="40000"/>
                      <a:lumOff val="60000"/>
                    </a:schemeClr>
                  </a:gs>
                  <a:gs pos="100000">
                    <a:schemeClr val="accent4">
                      <a:lumMod val="75000"/>
                    </a:schemeClr>
                  </a:gs>
                </a:gsLst>
                <a:lin ang="0" scaled="0"/>
                <a:tileRect/>
              </a:gradFill>
              <a:effectLst>
                <a:outerShdw blurRad="50800" dist="38100" dir="2700000" algn="tl" rotWithShape="0">
                  <a:prstClr val="black">
                    <a:alpha val="40000"/>
                  </a:prstClr>
                </a:outerShdw>
              </a:effectLst>
              <a:latin typeface="Florida Project Phase One" panose="02000608060000020004" pitchFamily="2" charset="0"/>
            </a:endParaRPr>
          </a:p>
        </p:txBody>
      </p:sp>
      <p:sp>
        <p:nvSpPr>
          <p:cNvPr id="50" name="Oval 49"/>
          <p:cNvSpPr/>
          <p:nvPr/>
        </p:nvSpPr>
        <p:spPr>
          <a:xfrm>
            <a:off x="3503633" y="189299"/>
            <a:ext cx="5184734" cy="530352"/>
          </a:xfrm>
          <a:prstGeom prst="ellipse">
            <a:avLst/>
          </a:prstGeom>
          <a:gradFill>
            <a:gsLst>
              <a:gs pos="17000">
                <a:srgbClr val="00B0F0"/>
              </a:gs>
              <a:gs pos="69000">
                <a:srgbClr val="3147C7"/>
              </a:gs>
              <a:gs pos="100000">
                <a:schemeClr val="tx1"/>
              </a:gs>
            </a:gsLst>
            <a:path path="shape">
              <a:fillToRect l="50000" t="50000" r="50000" b="50000"/>
            </a:path>
          </a:gradFill>
        </p:spPr>
        <p:txBody>
          <a:bodyPr wrap="squar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2800" spc="-3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100</a:t>
            </a:r>
            <a:r>
              <a:rPr lang="en-US" sz="2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000</a:t>
            </a:r>
          </a:p>
        </p:txBody>
      </p:sp>
      <p:pic>
        <p:nvPicPr>
          <p:cNvPr id="51" name="Picture 5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06330" y="1309421"/>
            <a:ext cx="6779340" cy="3974937"/>
          </a:xfrm>
          <a:prstGeom prst="rect">
            <a:avLst/>
          </a:prstGeom>
        </p:spPr>
      </p:pic>
      <p:sp>
        <p:nvSpPr>
          <p:cNvPr id="29" name="Rounded Rectangle 52">
            <a:hlinkClick r:id="rId7" action="ppaction://hlinksldjump"/>
            <a:extLst>
              <a:ext uri="{FF2B5EF4-FFF2-40B4-BE49-F238E27FC236}">
                <a16:creationId xmlns="" xmlns:a16="http://schemas.microsoft.com/office/drawing/2014/main" id="{C1502655-56D7-4FCD-8373-44A942DC54E0}"/>
              </a:ext>
            </a:extLst>
          </p:cNvPr>
          <p:cNvSpPr/>
          <p:nvPr/>
        </p:nvSpPr>
        <p:spPr>
          <a:xfrm>
            <a:off x="3671164" y="6263288"/>
            <a:ext cx="2377440" cy="411923"/>
          </a:xfrm>
          <a:prstGeom prst="roundRect">
            <a:avLst>
              <a:gd name="adj" fmla="val 50000"/>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RULES/CREDITS</a:t>
            </a:r>
          </a:p>
        </p:txBody>
      </p:sp>
      <p:sp>
        <p:nvSpPr>
          <p:cNvPr id="30" name="Rounded Rectangle 53">
            <a:hlinkClick r:id="rId8" action="ppaction://hlinksldjump"/>
            <a:extLst>
              <a:ext uri="{FF2B5EF4-FFF2-40B4-BE49-F238E27FC236}">
                <a16:creationId xmlns="" xmlns:a16="http://schemas.microsoft.com/office/drawing/2014/main" id="{AE908F37-879D-497F-8A38-EEC45620B21A}"/>
              </a:ext>
            </a:extLst>
          </p:cNvPr>
          <p:cNvSpPr/>
          <p:nvPr/>
        </p:nvSpPr>
        <p:spPr>
          <a:xfrm>
            <a:off x="6143397" y="6263288"/>
            <a:ext cx="2377440" cy="411923"/>
          </a:xfrm>
          <a:prstGeom prst="roundRect">
            <a:avLst>
              <a:gd name="adj" fmla="val 50000"/>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HOW TO PLAY/EDIT</a:t>
            </a:r>
          </a:p>
        </p:txBody>
      </p:sp>
      <p:sp>
        <p:nvSpPr>
          <p:cNvPr id="31" name="StartGame">
            <a:hlinkClick r:id="" action="ppaction://macro?name=Start"/>
            <a:extLst>
              <a:ext uri="{FF2B5EF4-FFF2-40B4-BE49-F238E27FC236}">
                <a16:creationId xmlns="" xmlns:a16="http://schemas.microsoft.com/office/drawing/2014/main" id="{039ECA8D-6759-4FFC-9305-27DE1498AE66}"/>
              </a:ext>
            </a:extLst>
          </p:cNvPr>
          <p:cNvSpPr/>
          <p:nvPr/>
        </p:nvSpPr>
        <p:spPr>
          <a:xfrm>
            <a:off x="3671164" y="5694477"/>
            <a:ext cx="4849673" cy="497901"/>
          </a:xfrm>
          <a:prstGeom prst="roundRect">
            <a:avLst>
              <a:gd name="adj" fmla="val 50000"/>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BEGIN GAME</a:t>
            </a:r>
          </a:p>
        </p:txBody>
      </p:sp>
      <p:grpSp>
        <p:nvGrpSpPr>
          <p:cNvPr id="33" name="Group 32">
            <a:extLst>
              <a:ext uri="{FF2B5EF4-FFF2-40B4-BE49-F238E27FC236}">
                <a16:creationId xmlns="" xmlns:a16="http://schemas.microsoft.com/office/drawing/2014/main" id="{7E38EC23-8071-4DD6-BAA7-C58ECD8ACF79}"/>
              </a:ext>
            </a:extLst>
          </p:cNvPr>
          <p:cNvGrpSpPr/>
          <p:nvPr/>
        </p:nvGrpSpPr>
        <p:grpSpPr>
          <a:xfrm>
            <a:off x="10440167" y="6090360"/>
            <a:ext cx="1700190" cy="767640"/>
            <a:chOff x="10463800" y="5925785"/>
            <a:chExt cx="1700190" cy="767640"/>
          </a:xfrm>
        </p:grpSpPr>
        <p:pic>
          <p:nvPicPr>
            <p:cNvPr id="52" name="Picture 51">
              <a:hlinkClick r:id="rId9"/>
              <a:extLst>
                <a:ext uri="{FF2B5EF4-FFF2-40B4-BE49-F238E27FC236}">
                  <a16:creationId xmlns="" xmlns:a16="http://schemas.microsoft.com/office/drawing/2014/main" id="{2E998442-2870-42DE-B9B7-BE15F42026E6}"/>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10463800" y="5925785"/>
              <a:ext cx="1700190" cy="697797"/>
            </a:xfrm>
            <a:prstGeom prst="rect">
              <a:avLst/>
            </a:prstGeom>
          </p:spPr>
        </p:pic>
        <p:sp>
          <p:nvSpPr>
            <p:cNvPr id="55" name="cwText">
              <a:extLst>
                <a:ext uri="{FF2B5EF4-FFF2-40B4-BE49-F238E27FC236}">
                  <a16:creationId xmlns="" xmlns:a16="http://schemas.microsoft.com/office/drawing/2014/main" id="{D0BC2A68-2AF9-4F35-A091-2E7DF7F445C5}"/>
                </a:ext>
              </a:extLst>
            </p:cNvPr>
            <p:cNvSpPr txBox="1"/>
            <p:nvPr/>
          </p:nvSpPr>
          <p:spPr>
            <a:xfrm>
              <a:off x="11094864" y="6431815"/>
              <a:ext cx="992316" cy="261610"/>
            </a:xfrm>
            <a:prstGeom prst="rect">
              <a:avLst/>
            </a:prstGeom>
            <a:noFill/>
          </p:spPr>
          <p:txBody>
            <a:bodyPr wrap="square" rtlCol="0">
              <a:spAutoFit/>
            </a:bodyPr>
            <a:lstStyle/>
            <a:p>
              <a:r>
                <a:rPr lang="en-US" sz="1100" smtClean="0">
                  <a:solidFill>
                    <a:schemeClr val="bg1"/>
                  </a:solidFill>
                  <a:latin typeface="Franklin Gothic Demi Cond" panose="020B0706030402020204" pitchFamily="34" charset="0"/>
                </a:rPr>
                <a:t>© 2015 - 2025</a:t>
              </a:r>
              <a:endParaRPr lang="en-US" sz="1100" dirty="0">
                <a:solidFill>
                  <a:schemeClr val="bg1"/>
                </a:solidFill>
                <a:latin typeface="Franklin Gothic Demi Cond" panose="020B0706030402020204" pitchFamily="34" charset="0"/>
              </a:endParaRPr>
            </a:p>
          </p:txBody>
        </p:sp>
      </p:grpSp>
    </p:spTree>
    <p:extLst>
      <p:ext uri="{BB962C8B-B14F-4D97-AF65-F5344CB8AC3E}">
        <p14:creationId xmlns:p14="http://schemas.microsoft.com/office/powerpoint/2010/main" val="1341330769"/>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pyramidtheme.wav"/>
          </p:stSnd>
        </p:sndAc>
      </p:transition>
    </mc:Choice>
    <mc:Fallback xmlns="">
      <p:transition spd="slow">
        <p:sndAc>
          <p:stSnd>
            <p:snd r:embed="rId11" name="pyramidtheme.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100000">
              <a:schemeClr val="tx1">
                <a:lumMod val="95000"/>
                <a:lumOff val="5000"/>
              </a:schemeClr>
            </a:gs>
            <a:gs pos="64000">
              <a:srgbClr val="002060"/>
            </a:gs>
            <a:gs pos="80000">
              <a:schemeClr val="tx1"/>
            </a:gs>
            <a:gs pos="76000">
              <a:srgbClr val="3147C7"/>
            </a:gs>
            <a:gs pos="44000">
              <a:schemeClr val="tx1"/>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1" y="-1325563"/>
            <a:ext cx="10515600" cy="1325563"/>
          </a:xfrm>
        </p:spPr>
        <p:txBody>
          <a:bodyPr/>
          <a:lstStyle/>
          <a:p>
            <a:r>
              <a:rPr lang="en-US" dirty="0"/>
              <a:t>About Game</a:t>
            </a:r>
          </a:p>
        </p:txBody>
      </p:sp>
      <p:grpSp>
        <p:nvGrpSpPr>
          <p:cNvPr id="13" name="Group 12" hidden="1"/>
          <p:cNvGrpSpPr/>
          <p:nvPr/>
        </p:nvGrpSpPr>
        <p:grpSpPr>
          <a:xfrm>
            <a:off x="-5709498" y="2626997"/>
            <a:ext cx="2823866" cy="725862"/>
            <a:chOff x="1379166" y="1075900"/>
            <a:chExt cx="2823866" cy="725862"/>
          </a:xfrm>
        </p:grpSpPr>
        <p:sp>
          <p:nvSpPr>
            <p:cNvPr id="10" name="Freeform 9"/>
            <p:cNvSpPr/>
            <p:nvPr/>
          </p:nvSpPr>
          <p:spPr>
            <a:xfrm>
              <a:off x="1379166" y="1075900"/>
              <a:ext cx="1411933" cy="725862"/>
            </a:xfrm>
            <a:custGeom>
              <a:avLst/>
              <a:gdLst>
                <a:gd name="connsiteX0" fmla="*/ 305261 w 1411933"/>
                <a:gd name="connsiteY0" fmla="*/ 0 h 725862"/>
                <a:gd name="connsiteX1" fmla="*/ 1411933 w 1411933"/>
                <a:gd name="connsiteY1" fmla="*/ 0 h 725862"/>
                <a:gd name="connsiteX2" fmla="*/ 1411933 w 1411933"/>
                <a:gd name="connsiteY2" fmla="*/ 725862 h 725862"/>
                <a:gd name="connsiteX3" fmla="*/ 305261 w 1411933"/>
                <a:gd name="connsiteY3" fmla="*/ 725862 h 725862"/>
                <a:gd name="connsiteX4" fmla="*/ 0 w 1411933"/>
                <a:gd name="connsiteY4" fmla="*/ 362931 h 725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1933" h="725862">
                  <a:moveTo>
                    <a:pt x="305261" y="0"/>
                  </a:moveTo>
                  <a:lnTo>
                    <a:pt x="1411933" y="0"/>
                  </a:lnTo>
                  <a:lnTo>
                    <a:pt x="1411933" y="725862"/>
                  </a:lnTo>
                  <a:lnTo>
                    <a:pt x="305261" y="725862"/>
                  </a:lnTo>
                  <a:lnTo>
                    <a:pt x="0" y="362931"/>
                  </a:lnTo>
                  <a:close/>
                </a:path>
              </a:pathLst>
            </a:custGeom>
            <a:gradFill flip="none" rotWithShape="1">
              <a:gsLst>
                <a:gs pos="37000">
                  <a:schemeClr val="bg1">
                    <a:lumMod val="50000"/>
                  </a:schemeClr>
                </a:gs>
                <a:gs pos="100000">
                  <a:schemeClr val="bg2">
                    <a:lumMod val="25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2791099" y="1075900"/>
              <a:ext cx="1411933" cy="725862"/>
            </a:xfrm>
            <a:custGeom>
              <a:avLst/>
              <a:gdLst>
                <a:gd name="connsiteX0" fmla="*/ 0 w 1411933"/>
                <a:gd name="connsiteY0" fmla="*/ 0 h 725862"/>
                <a:gd name="connsiteX1" fmla="*/ 1106672 w 1411933"/>
                <a:gd name="connsiteY1" fmla="*/ 0 h 725862"/>
                <a:gd name="connsiteX2" fmla="*/ 1411933 w 1411933"/>
                <a:gd name="connsiteY2" fmla="*/ 362931 h 725862"/>
                <a:gd name="connsiteX3" fmla="*/ 1106672 w 1411933"/>
                <a:gd name="connsiteY3" fmla="*/ 725862 h 725862"/>
                <a:gd name="connsiteX4" fmla="*/ 0 w 1411933"/>
                <a:gd name="connsiteY4" fmla="*/ 725862 h 725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1933" h="725862">
                  <a:moveTo>
                    <a:pt x="0" y="0"/>
                  </a:moveTo>
                  <a:lnTo>
                    <a:pt x="1106672" y="0"/>
                  </a:lnTo>
                  <a:lnTo>
                    <a:pt x="1411933" y="362931"/>
                  </a:lnTo>
                  <a:lnTo>
                    <a:pt x="1106672" y="725862"/>
                  </a:lnTo>
                  <a:lnTo>
                    <a:pt x="0" y="725862"/>
                  </a:lnTo>
                  <a:close/>
                </a:path>
              </a:pathLst>
            </a:custGeom>
            <a:gradFill flip="none" rotWithShape="1">
              <a:gsLst>
                <a:gs pos="37000">
                  <a:srgbClr val="92D050"/>
                </a:gs>
                <a:gs pos="100000">
                  <a:srgbClr val="00B050"/>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hidden="1"/>
          <p:cNvGrpSpPr/>
          <p:nvPr/>
        </p:nvGrpSpPr>
        <p:grpSpPr>
          <a:xfrm>
            <a:off x="-5709499" y="3470200"/>
            <a:ext cx="2823866" cy="725862"/>
            <a:chOff x="1379165" y="1919103"/>
            <a:chExt cx="2823866" cy="725862"/>
          </a:xfrm>
        </p:grpSpPr>
        <p:sp>
          <p:nvSpPr>
            <p:cNvPr id="11" name="Freeform 10"/>
            <p:cNvSpPr/>
            <p:nvPr/>
          </p:nvSpPr>
          <p:spPr>
            <a:xfrm>
              <a:off x="1379165" y="1919103"/>
              <a:ext cx="1411933" cy="725862"/>
            </a:xfrm>
            <a:custGeom>
              <a:avLst/>
              <a:gdLst>
                <a:gd name="connsiteX0" fmla="*/ 305261 w 1411933"/>
                <a:gd name="connsiteY0" fmla="*/ 0 h 725862"/>
                <a:gd name="connsiteX1" fmla="*/ 1411933 w 1411933"/>
                <a:gd name="connsiteY1" fmla="*/ 0 h 725862"/>
                <a:gd name="connsiteX2" fmla="*/ 1411933 w 1411933"/>
                <a:gd name="connsiteY2" fmla="*/ 725862 h 725862"/>
                <a:gd name="connsiteX3" fmla="*/ 305261 w 1411933"/>
                <a:gd name="connsiteY3" fmla="*/ 725862 h 725862"/>
                <a:gd name="connsiteX4" fmla="*/ 0 w 1411933"/>
                <a:gd name="connsiteY4" fmla="*/ 362931 h 725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1933" h="725862">
                  <a:moveTo>
                    <a:pt x="305261" y="0"/>
                  </a:moveTo>
                  <a:lnTo>
                    <a:pt x="1411933" y="0"/>
                  </a:lnTo>
                  <a:lnTo>
                    <a:pt x="1411933" y="725862"/>
                  </a:lnTo>
                  <a:lnTo>
                    <a:pt x="305261" y="725862"/>
                  </a:lnTo>
                  <a:lnTo>
                    <a:pt x="0" y="362931"/>
                  </a:lnTo>
                  <a:close/>
                </a:path>
              </a:pathLst>
            </a:custGeom>
            <a:gradFill flip="none" rotWithShape="1">
              <a:gsLst>
                <a:gs pos="37000">
                  <a:srgbClr val="FF0000"/>
                </a:gs>
                <a:gs pos="100000">
                  <a:srgbClr val="C000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p:cNvSpPr/>
            <p:nvPr/>
          </p:nvSpPr>
          <p:spPr>
            <a:xfrm>
              <a:off x="2791098" y="1919103"/>
              <a:ext cx="1411933" cy="725862"/>
            </a:xfrm>
            <a:custGeom>
              <a:avLst/>
              <a:gdLst>
                <a:gd name="connsiteX0" fmla="*/ 0 w 1411933"/>
                <a:gd name="connsiteY0" fmla="*/ 0 h 725862"/>
                <a:gd name="connsiteX1" fmla="*/ 1106672 w 1411933"/>
                <a:gd name="connsiteY1" fmla="*/ 0 h 725862"/>
                <a:gd name="connsiteX2" fmla="*/ 1411933 w 1411933"/>
                <a:gd name="connsiteY2" fmla="*/ 362931 h 725862"/>
                <a:gd name="connsiteX3" fmla="*/ 1106672 w 1411933"/>
                <a:gd name="connsiteY3" fmla="*/ 725862 h 725862"/>
                <a:gd name="connsiteX4" fmla="*/ 0 w 1411933"/>
                <a:gd name="connsiteY4" fmla="*/ 725862 h 725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1933" h="725862">
                  <a:moveTo>
                    <a:pt x="0" y="0"/>
                  </a:moveTo>
                  <a:lnTo>
                    <a:pt x="1106672" y="0"/>
                  </a:lnTo>
                  <a:lnTo>
                    <a:pt x="1411933" y="362931"/>
                  </a:lnTo>
                  <a:lnTo>
                    <a:pt x="1106672" y="725862"/>
                  </a:lnTo>
                  <a:lnTo>
                    <a:pt x="0" y="725862"/>
                  </a:lnTo>
                  <a:close/>
                </a:path>
              </a:pathLst>
            </a:custGeom>
            <a:gradFill flip="none" rotWithShape="1">
              <a:gsLst>
                <a:gs pos="37000">
                  <a:schemeClr val="tx1">
                    <a:lumMod val="50000"/>
                    <a:lumOff val="50000"/>
                  </a:schemeClr>
                </a:gs>
                <a:gs pos="100000">
                  <a:schemeClr val="bg2">
                    <a:lumMod val="2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Trapezoid 14"/>
          <p:cNvSpPr/>
          <p:nvPr/>
        </p:nvSpPr>
        <p:spPr>
          <a:xfrm rot="10800000" flipV="1">
            <a:off x="3098947" y="115131"/>
            <a:ext cx="5994107" cy="680270"/>
          </a:xfrm>
          <a:prstGeom prst="trapezoid">
            <a:avLst>
              <a:gd name="adj" fmla="val 58498"/>
            </a:avLst>
          </a:prstGeom>
          <a:gradFill flip="none" rotWithShape="1">
            <a:gsLst>
              <a:gs pos="32000">
                <a:schemeClr val="bg1">
                  <a:lumMod val="50000"/>
                </a:schemeClr>
              </a:gs>
              <a:gs pos="100000">
                <a:schemeClr val="tx1">
                  <a:lumMod val="95000"/>
                  <a:lumOff val="5000"/>
                </a:schemeClr>
              </a:gs>
            </a:gsLst>
            <a:lin ang="5400000" scaled="0"/>
            <a:tileRect/>
          </a:gradFill>
          <a:ln w="508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rapezoid 15"/>
          <p:cNvSpPr/>
          <p:nvPr/>
        </p:nvSpPr>
        <p:spPr>
          <a:xfrm rot="10800000" flipV="1">
            <a:off x="3293421" y="139194"/>
            <a:ext cx="5605158" cy="628453"/>
          </a:xfrm>
          <a:prstGeom prst="trapezoid">
            <a:avLst>
              <a:gd name="adj" fmla="val 60504"/>
            </a:avLst>
          </a:prstGeom>
          <a:solidFill>
            <a:schemeClr val="tx1">
              <a:lumMod val="95000"/>
              <a:lumOff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400" dirty="0">
              <a:gradFill flip="none" rotWithShape="1">
                <a:gsLst>
                  <a:gs pos="17000">
                    <a:schemeClr val="accent4">
                      <a:lumMod val="20000"/>
                      <a:lumOff val="80000"/>
                    </a:schemeClr>
                  </a:gs>
                  <a:gs pos="69000">
                    <a:schemeClr val="accent4">
                      <a:lumMod val="40000"/>
                      <a:lumOff val="60000"/>
                    </a:schemeClr>
                  </a:gs>
                  <a:gs pos="100000">
                    <a:schemeClr val="accent4">
                      <a:lumMod val="75000"/>
                    </a:schemeClr>
                  </a:gs>
                </a:gsLst>
                <a:lin ang="0" scaled="0"/>
                <a:tileRect/>
              </a:gradFill>
              <a:effectLst>
                <a:outerShdw blurRad="50800" dist="38100" dir="2700000" algn="tl" rotWithShape="0">
                  <a:prstClr val="black">
                    <a:alpha val="40000"/>
                  </a:prstClr>
                </a:outerShdw>
              </a:effectLst>
              <a:latin typeface="Florida Project Phase One" panose="02000608060000020004" pitchFamily="2" charset="0"/>
            </a:endParaRPr>
          </a:p>
        </p:txBody>
      </p:sp>
      <p:sp>
        <p:nvSpPr>
          <p:cNvPr id="17" name="Oval 16"/>
          <p:cNvSpPr/>
          <p:nvPr/>
        </p:nvSpPr>
        <p:spPr>
          <a:xfrm>
            <a:off x="3503633" y="189299"/>
            <a:ext cx="5184734" cy="530352"/>
          </a:xfrm>
          <a:prstGeom prst="ellipse">
            <a:avLst/>
          </a:prstGeom>
          <a:gradFill>
            <a:gsLst>
              <a:gs pos="17000">
                <a:srgbClr val="00B0F0"/>
              </a:gs>
              <a:gs pos="69000">
                <a:srgbClr val="3147C7"/>
              </a:gs>
              <a:gs pos="100000">
                <a:schemeClr val="tx1"/>
              </a:gs>
            </a:gsLst>
            <a:path path="shape">
              <a:fillToRect l="50000" t="50000" r="50000" b="50000"/>
            </a:path>
          </a:gradFill>
        </p:spPr>
        <p:txBody>
          <a:bodyPr wrap="non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40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Arial Black" panose="020B0A04020102020204" pitchFamily="34" charset="0"/>
                <a:ea typeface="Segoe UI Black" panose="020B0A02040204020203" pitchFamily="34" charset="0"/>
                <a:cs typeface="Segoe UI Black" panose="020B0A02040204020203" pitchFamily="34" charset="0"/>
              </a:rPr>
              <a:t>ABOUT GAME</a:t>
            </a:r>
          </a:p>
        </p:txBody>
      </p:sp>
      <p:grpSp>
        <p:nvGrpSpPr>
          <p:cNvPr id="28" name="CategoryGroup"/>
          <p:cNvGrpSpPr/>
          <p:nvPr/>
        </p:nvGrpSpPr>
        <p:grpSpPr>
          <a:xfrm>
            <a:off x="1117590" y="1472878"/>
            <a:ext cx="10228768" cy="3552021"/>
            <a:chOff x="1117590" y="1296416"/>
            <a:chExt cx="10228768" cy="3552021"/>
          </a:xfrm>
        </p:grpSpPr>
        <p:sp>
          <p:nvSpPr>
            <p:cNvPr id="19" name="TextBox 18"/>
            <p:cNvSpPr txBox="1"/>
            <p:nvPr/>
          </p:nvSpPr>
          <p:spPr>
            <a:xfrm>
              <a:off x="6183489" y="3217221"/>
              <a:ext cx="5162869" cy="1631216"/>
            </a:xfrm>
            <a:prstGeom prst="rect">
              <a:avLst/>
            </a:prstGeom>
            <a:noFill/>
          </p:spPr>
          <p:txBody>
            <a:bodyPr wrap="square" rtlCol="0">
              <a:spAutoFit/>
            </a:bodyPr>
            <a:lstStyle/>
            <a:p>
              <a:r>
                <a:rPr lang="en-US" sz="2000" dirty="0">
                  <a:solidFill>
                    <a:schemeClr val="bg1"/>
                  </a:solidFill>
                  <a:latin typeface="+mn-lt"/>
                </a:rPr>
                <a:t>HOW TO EDIT</a:t>
              </a:r>
            </a:p>
            <a:p>
              <a:pPr marL="285750" indent="-285750">
                <a:buFont typeface="Arial" panose="020B0604020202020204" pitchFamily="34" charset="0"/>
                <a:buChar char="•"/>
              </a:pPr>
              <a:r>
                <a:rPr lang="en-US" sz="1600" dirty="0">
                  <a:solidFill>
                    <a:schemeClr val="bg1"/>
                  </a:solidFill>
                  <a:latin typeface="+mn-lt"/>
                </a:rPr>
                <a:t>Just to the right of the slide, you will find the category and answer textboxes.</a:t>
              </a:r>
            </a:p>
            <a:p>
              <a:pPr marL="285750" indent="-285750">
                <a:buFont typeface="Arial" panose="020B0604020202020204" pitchFamily="34" charset="0"/>
                <a:buChar char="•"/>
              </a:pPr>
              <a:r>
                <a:rPr lang="en-US" sz="1600" dirty="0">
                  <a:solidFill>
                    <a:schemeClr val="bg1"/>
                  </a:solidFill>
                  <a:latin typeface="+mn-lt"/>
                </a:rPr>
                <a:t> Select a textbox and replace the text with your answer. </a:t>
              </a:r>
            </a:p>
            <a:p>
              <a:pPr marL="285750" indent="-285750">
                <a:buFont typeface="Arial" panose="020B0604020202020204" pitchFamily="34" charset="0"/>
                <a:buChar char="•"/>
              </a:pPr>
              <a:r>
                <a:rPr lang="en-US" sz="1600" dirty="0">
                  <a:solidFill>
                    <a:schemeClr val="bg1"/>
                  </a:solidFill>
                  <a:latin typeface="+mn-lt"/>
                </a:rPr>
                <a:t>For the category text, try to keep your category short enough to fit behind the blue line.</a:t>
              </a:r>
            </a:p>
          </p:txBody>
        </p:sp>
        <p:pic>
          <p:nvPicPr>
            <p:cNvPr id="3" name="Picture 2"/>
            <p:cNvPicPr>
              <a:picLocks/>
            </p:cNvPicPr>
            <p:nvPr/>
          </p:nvPicPr>
          <p:blipFill rotWithShape="1">
            <a:blip r:embed="rId2">
              <a:extLst>
                <a:ext uri="{28A0092B-C50C-407E-A947-70E740481C1C}">
                  <a14:useLocalDpi xmlns:a14="http://schemas.microsoft.com/office/drawing/2010/main" val="0"/>
                </a:ext>
              </a:extLst>
            </a:blip>
            <a:srcRect l="27354" t="31058" r="23116" b="19419"/>
            <a:stretch/>
          </p:blipFill>
          <p:spPr>
            <a:xfrm>
              <a:off x="6183489" y="1296416"/>
              <a:ext cx="3429000" cy="1920240"/>
            </a:xfrm>
            <a:prstGeom prst="rect">
              <a:avLst/>
            </a:prstGeom>
          </p:spPr>
        </p:pic>
        <p:sp>
          <p:nvSpPr>
            <p:cNvPr id="22" name="TextBox 21"/>
            <p:cNvSpPr txBox="1"/>
            <p:nvPr/>
          </p:nvSpPr>
          <p:spPr>
            <a:xfrm>
              <a:off x="1117590" y="1296416"/>
              <a:ext cx="4879112" cy="3108543"/>
            </a:xfrm>
            <a:prstGeom prst="rect">
              <a:avLst/>
            </a:prstGeom>
            <a:noFill/>
          </p:spPr>
          <p:txBody>
            <a:bodyPr wrap="square" rtlCol="0">
              <a:spAutoFit/>
            </a:bodyPr>
            <a:lstStyle/>
            <a:p>
              <a:r>
                <a:rPr lang="en-US" sz="2000" dirty="0">
                  <a:solidFill>
                    <a:schemeClr val="bg1"/>
                  </a:solidFill>
                  <a:latin typeface="+mn-lt"/>
                </a:rPr>
                <a:t>HOW TO PLAY</a:t>
              </a:r>
            </a:p>
            <a:p>
              <a:pPr marL="285750" indent="-285750">
                <a:buFont typeface="Arial" panose="020B0604020202020204" pitchFamily="34" charset="0"/>
                <a:buChar char="•"/>
              </a:pPr>
              <a:r>
                <a:rPr lang="en-US" sz="1600" dirty="0">
                  <a:solidFill>
                    <a:schemeClr val="bg1"/>
                  </a:solidFill>
                  <a:latin typeface="+mn-lt"/>
                </a:rPr>
                <a:t>When this slide loads up, you will see the timer load 30 seconds, and a start button appear.</a:t>
              </a:r>
            </a:p>
            <a:p>
              <a:pPr marL="285750" indent="-285750">
                <a:buFont typeface="Arial" panose="020B0604020202020204" pitchFamily="34" charset="0"/>
                <a:buChar char="•"/>
              </a:pPr>
              <a:r>
                <a:rPr lang="en-US" sz="1600" dirty="0">
                  <a:solidFill>
                    <a:schemeClr val="bg1"/>
                  </a:solidFill>
                  <a:latin typeface="+mn-lt"/>
                </a:rPr>
                <a:t>Clicking on start will begin the timer, display the first answer, and three control buttons.</a:t>
              </a:r>
            </a:p>
            <a:p>
              <a:pPr marL="285750" indent="-285750">
                <a:buFont typeface="Arial" panose="020B0604020202020204" pitchFamily="34" charset="0"/>
                <a:buChar char="•"/>
              </a:pPr>
              <a:r>
                <a:rPr lang="en-US" sz="1600" dirty="0">
                  <a:solidFill>
                    <a:schemeClr val="bg1"/>
                  </a:solidFill>
                  <a:latin typeface="+mn-lt"/>
                </a:rPr>
                <a:t>Click on Red X if player has given an illegal clue</a:t>
              </a:r>
            </a:p>
            <a:p>
              <a:pPr marL="285750" indent="-285750">
                <a:buFont typeface="Arial" panose="020B0604020202020204" pitchFamily="34" charset="0"/>
                <a:buChar char="•"/>
              </a:pPr>
              <a:r>
                <a:rPr lang="en-US" sz="1600" dirty="0">
                  <a:solidFill>
                    <a:schemeClr val="bg1"/>
                  </a:solidFill>
                  <a:latin typeface="+mn-lt"/>
                </a:rPr>
                <a:t>Click on the Yellow arrow to skip a word</a:t>
              </a:r>
            </a:p>
            <a:p>
              <a:pPr marL="285750" indent="-285750">
                <a:buFont typeface="Arial" panose="020B0604020202020204" pitchFamily="34" charset="0"/>
                <a:buChar char="•"/>
              </a:pPr>
              <a:r>
                <a:rPr lang="en-US" sz="1600" dirty="0">
                  <a:solidFill>
                    <a:schemeClr val="bg1"/>
                  </a:solidFill>
                  <a:latin typeface="+mn-lt"/>
                </a:rPr>
                <a:t>Click on the Green check when player has correctly guessed the word, and displays the next word.</a:t>
              </a:r>
            </a:p>
            <a:p>
              <a:pPr marL="285750" indent="-285750">
                <a:buFont typeface="Arial" panose="020B0604020202020204" pitchFamily="34" charset="0"/>
                <a:buChar char="•"/>
              </a:pPr>
              <a:r>
                <a:rPr lang="en-US" sz="1600" dirty="0">
                  <a:solidFill>
                    <a:schemeClr val="bg1"/>
                  </a:solidFill>
                  <a:latin typeface="+mn-lt"/>
                </a:rPr>
                <a:t>After 30 seconds has passed, the command buttons disappear. </a:t>
              </a:r>
              <a:r>
                <a:rPr lang="en-US" sz="1600" dirty="0">
                  <a:solidFill>
                    <a:schemeClr val="bg1"/>
                  </a:solidFill>
                </a:rPr>
                <a:t>All the missed words are displayed.</a:t>
              </a:r>
              <a:endParaRPr lang="en-US" sz="1600" dirty="0">
                <a:solidFill>
                  <a:schemeClr val="bg1"/>
                </a:solidFill>
                <a:latin typeface="+mn-lt"/>
              </a:endParaRPr>
            </a:p>
            <a:p>
              <a:pPr marL="285750" indent="-285750">
                <a:buFont typeface="Arial" panose="020B0604020202020204" pitchFamily="34" charset="0"/>
                <a:buChar char="•"/>
              </a:pPr>
              <a:r>
                <a:rPr lang="en-US" sz="1600" dirty="0">
                  <a:solidFill>
                    <a:schemeClr val="bg1"/>
                  </a:solidFill>
                  <a:latin typeface="+mn-lt"/>
                </a:rPr>
                <a:t>Click on the Back button to return to the Round slide.</a:t>
              </a:r>
            </a:p>
          </p:txBody>
        </p:sp>
      </p:grpSp>
      <p:grpSp>
        <p:nvGrpSpPr>
          <p:cNvPr id="30" name="RoundGroup" hidden="1"/>
          <p:cNvGrpSpPr/>
          <p:nvPr/>
        </p:nvGrpSpPr>
        <p:grpSpPr>
          <a:xfrm>
            <a:off x="1117589" y="1472878"/>
            <a:ext cx="9454158" cy="3073226"/>
            <a:chOff x="1117589" y="1296416"/>
            <a:chExt cx="9454158" cy="3073226"/>
          </a:xfrm>
        </p:grpSpPr>
        <p:sp>
          <p:nvSpPr>
            <p:cNvPr id="20" name="TextBox 19" hidden="1"/>
            <p:cNvSpPr txBox="1"/>
            <p:nvPr/>
          </p:nvSpPr>
          <p:spPr>
            <a:xfrm>
              <a:off x="6183489" y="3230869"/>
              <a:ext cx="4388258" cy="1138773"/>
            </a:xfrm>
            <a:prstGeom prst="rect">
              <a:avLst/>
            </a:prstGeom>
            <a:noFill/>
          </p:spPr>
          <p:txBody>
            <a:bodyPr wrap="square" rtlCol="0">
              <a:spAutoFit/>
            </a:bodyPr>
            <a:lstStyle/>
            <a:p>
              <a:r>
                <a:rPr lang="en-US" sz="2000" dirty="0">
                  <a:solidFill>
                    <a:schemeClr val="bg1"/>
                  </a:solidFill>
                  <a:latin typeface="+mn-lt"/>
                </a:rPr>
                <a:t>HOW TO EDIT</a:t>
              </a:r>
            </a:p>
            <a:p>
              <a:pPr marL="285750" indent="-285750">
                <a:buFont typeface="Arial" panose="020B0604020202020204" pitchFamily="34" charset="0"/>
                <a:buChar char="•"/>
              </a:pPr>
              <a:r>
                <a:rPr lang="en-US" sz="1600" dirty="0">
                  <a:solidFill>
                    <a:schemeClr val="bg1"/>
                  </a:solidFill>
                  <a:latin typeface="+mn-lt"/>
                </a:rPr>
                <a:t>Select a square and replace the text.</a:t>
              </a:r>
            </a:p>
            <a:p>
              <a:pPr marL="285750" indent="-285750">
                <a:buFont typeface="Arial" panose="020B0604020202020204" pitchFamily="34" charset="0"/>
                <a:buChar char="•"/>
              </a:pPr>
              <a:r>
                <a:rPr lang="en-US" sz="1600" dirty="0">
                  <a:solidFill>
                    <a:schemeClr val="bg1"/>
                  </a:solidFill>
                  <a:latin typeface="+mn-lt"/>
                </a:rPr>
                <a:t>Try to keep these attention grabbing headings short, sweet, related to your category.</a:t>
              </a:r>
            </a:p>
          </p:txBody>
        </p:sp>
        <p:pic>
          <p:nvPicPr>
            <p:cNvPr id="6" name="Picture 5" hidden="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4776" y="1296416"/>
              <a:ext cx="3283014" cy="1924334"/>
            </a:xfrm>
            <a:prstGeom prst="rect">
              <a:avLst/>
            </a:prstGeom>
          </p:spPr>
        </p:pic>
        <p:sp>
          <p:nvSpPr>
            <p:cNvPr id="23" name="TextBox 22" hidden="1"/>
            <p:cNvSpPr txBox="1"/>
            <p:nvPr/>
          </p:nvSpPr>
          <p:spPr>
            <a:xfrm>
              <a:off x="1117589" y="1296416"/>
              <a:ext cx="4879113" cy="2862322"/>
            </a:xfrm>
            <a:prstGeom prst="rect">
              <a:avLst/>
            </a:prstGeom>
            <a:noFill/>
          </p:spPr>
          <p:txBody>
            <a:bodyPr wrap="square" rtlCol="0">
              <a:spAutoFit/>
            </a:bodyPr>
            <a:lstStyle/>
            <a:p>
              <a:r>
                <a:rPr lang="en-US" sz="2000" dirty="0">
                  <a:solidFill>
                    <a:schemeClr val="bg1"/>
                  </a:solidFill>
                  <a:latin typeface="+mn-lt"/>
                </a:rPr>
                <a:t>HOW TO PLAY</a:t>
              </a:r>
            </a:p>
            <a:p>
              <a:pPr marL="285750" indent="-285750">
                <a:buFont typeface="Arial" panose="020B0604020202020204" pitchFamily="34" charset="0"/>
                <a:buChar char="•"/>
              </a:pPr>
              <a:r>
                <a:rPr lang="en-US" sz="1600" dirty="0">
                  <a:solidFill>
                    <a:schemeClr val="bg1"/>
                  </a:solidFill>
                  <a:latin typeface="+mn-lt"/>
                </a:rPr>
                <a:t>Click on the Team Name to indicate the Team that is ready to play. </a:t>
              </a:r>
              <a:r>
                <a:rPr lang="en-US" sz="1600" dirty="0">
                  <a:solidFill>
                    <a:schemeClr val="bg1"/>
                  </a:solidFill>
                </a:rPr>
                <a:t>The Team Name in yellow is selected to play the round.</a:t>
              </a:r>
              <a:endParaRPr lang="en-US" sz="1600" dirty="0">
                <a:solidFill>
                  <a:schemeClr val="bg1"/>
                </a:solidFill>
                <a:latin typeface="+mn-lt"/>
              </a:endParaRPr>
            </a:p>
            <a:p>
              <a:pPr marL="285750" indent="-285750">
                <a:buFont typeface="Arial" panose="020B0604020202020204" pitchFamily="34" charset="0"/>
                <a:buChar char="•"/>
              </a:pPr>
              <a:r>
                <a:rPr lang="en-US" sz="1600" dirty="0">
                  <a:solidFill>
                    <a:schemeClr val="bg1"/>
                  </a:solidFill>
                  <a:latin typeface="+mn-lt"/>
                </a:rPr>
                <a:t>After you select the Team ready to play, then click on </a:t>
              </a:r>
              <a:r>
                <a:rPr lang="en-US" sz="1600" dirty="0">
                  <a:solidFill>
                    <a:schemeClr val="bg1"/>
                  </a:solidFill>
                </a:rPr>
                <a:t>one of the available six categories.</a:t>
              </a:r>
              <a:endParaRPr lang="en-US" sz="1600" dirty="0">
                <a:solidFill>
                  <a:schemeClr val="bg1"/>
                </a:solidFill>
                <a:latin typeface="+mn-lt"/>
              </a:endParaRPr>
            </a:p>
            <a:p>
              <a:pPr marL="285750" indent="-285750">
                <a:buFont typeface="Arial" panose="020B0604020202020204" pitchFamily="34" charset="0"/>
                <a:buChar char="•"/>
              </a:pPr>
              <a:r>
                <a:rPr lang="en-US" sz="1600" dirty="0">
                  <a:solidFill>
                    <a:schemeClr val="bg1"/>
                  </a:solidFill>
                  <a:latin typeface="+mn-lt"/>
                </a:rPr>
                <a:t>Already selected categories </a:t>
              </a:r>
              <a:r>
                <a:rPr lang="en-US" sz="1600" dirty="0">
                  <a:solidFill>
                    <a:schemeClr val="bg1"/>
                  </a:solidFill>
                </a:rPr>
                <a:t>will be replaced by a pyramid shape</a:t>
              </a:r>
              <a:r>
                <a:rPr lang="en-US" sz="1600" dirty="0">
                  <a:solidFill>
                    <a:schemeClr val="bg1"/>
                  </a:solidFill>
                  <a:latin typeface="+mn-lt"/>
                </a:rPr>
                <a:t>.</a:t>
              </a:r>
            </a:p>
            <a:p>
              <a:pPr marL="285750" indent="-285750">
                <a:buFont typeface="Arial" panose="020B0604020202020204" pitchFamily="34" charset="0"/>
                <a:buChar char="•"/>
              </a:pPr>
              <a:r>
                <a:rPr lang="en-US" sz="1600" dirty="0">
                  <a:solidFill>
                    <a:schemeClr val="bg1"/>
                  </a:solidFill>
                  <a:latin typeface="+mn-lt"/>
                </a:rPr>
                <a:t>To modify scores, click on the circle on the lower left.</a:t>
              </a:r>
            </a:p>
            <a:p>
              <a:pPr marL="285750" indent="-285750">
                <a:buFont typeface="Arial" panose="020B0604020202020204" pitchFamily="34" charset="0"/>
                <a:buChar char="•"/>
              </a:pPr>
              <a:r>
                <a:rPr lang="en-US" sz="1600" dirty="0">
                  <a:solidFill>
                    <a:schemeClr val="bg1"/>
                  </a:solidFill>
                </a:rPr>
                <a:t>To begin the Winner’s Circle, have a team selected, and then click on the circle on the lower right.</a:t>
              </a:r>
              <a:endParaRPr lang="en-US" sz="1600" dirty="0">
                <a:solidFill>
                  <a:schemeClr val="bg1"/>
                </a:solidFill>
                <a:latin typeface="+mn-lt"/>
              </a:endParaRPr>
            </a:p>
          </p:txBody>
        </p:sp>
      </p:grpSp>
      <p:grpSp>
        <p:nvGrpSpPr>
          <p:cNvPr id="29" name="WinnersCircleGroup" hidden="1"/>
          <p:cNvGrpSpPr/>
          <p:nvPr/>
        </p:nvGrpSpPr>
        <p:grpSpPr>
          <a:xfrm>
            <a:off x="1114178" y="1472878"/>
            <a:ext cx="9954875" cy="3319448"/>
            <a:chOff x="1114178" y="1296416"/>
            <a:chExt cx="9954875" cy="3319448"/>
          </a:xfrm>
        </p:grpSpPr>
        <p:sp>
          <p:nvSpPr>
            <p:cNvPr id="18" name="TextBox 17" hidden="1"/>
            <p:cNvSpPr txBox="1"/>
            <p:nvPr/>
          </p:nvSpPr>
          <p:spPr>
            <a:xfrm>
              <a:off x="6183489" y="3230869"/>
              <a:ext cx="4885564" cy="1384995"/>
            </a:xfrm>
            <a:prstGeom prst="rect">
              <a:avLst/>
            </a:prstGeom>
            <a:noFill/>
          </p:spPr>
          <p:txBody>
            <a:bodyPr wrap="square" rtlCol="0">
              <a:spAutoFit/>
            </a:bodyPr>
            <a:lstStyle/>
            <a:p>
              <a:r>
                <a:rPr lang="en-US" sz="2000" dirty="0">
                  <a:solidFill>
                    <a:schemeClr val="bg1"/>
                  </a:solidFill>
                  <a:latin typeface="+mn-lt"/>
                </a:rPr>
                <a:t>HOW TO EDIT</a:t>
              </a:r>
            </a:p>
            <a:p>
              <a:pPr marL="285750" indent="-285750">
                <a:buFont typeface="Arial" panose="020B0604020202020204" pitchFamily="34" charset="0"/>
                <a:buChar char="•"/>
              </a:pPr>
              <a:r>
                <a:rPr lang="en-US" sz="1600" dirty="0">
                  <a:solidFill>
                    <a:schemeClr val="bg1"/>
                  </a:solidFill>
                  <a:latin typeface="+mn-lt"/>
                </a:rPr>
                <a:t>Select a square and replace the text</a:t>
              </a:r>
            </a:p>
            <a:p>
              <a:pPr marL="285750" indent="-285750">
                <a:buFont typeface="Arial" panose="020B0604020202020204" pitchFamily="34" charset="0"/>
                <a:buChar char="•"/>
              </a:pPr>
              <a:r>
                <a:rPr lang="en-US" sz="1600" dirty="0">
                  <a:solidFill>
                    <a:schemeClr val="bg1"/>
                  </a:solidFill>
                  <a:latin typeface="+mn-lt"/>
                </a:rPr>
                <a:t>These answers should be like a category where you make the player list off words or phrases to get the other player to guess what you are categorizing.</a:t>
              </a:r>
            </a:p>
          </p:txBody>
        </p:sp>
        <p:pic>
          <p:nvPicPr>
            <p:cNvPr id="5" name="Picture 4" hidden="1"/>
            <p:cNvPicPr>
              <a:picLocks/>
            </p:cNvPicPr>
            <p:nvPr/>
          </p:nvPicPr>
          <p:blipFill>
            <a:blip r:embed="rId4">
              <a:extLst>
                <a:ext uri="{28A0092B-C50C-407E-A947-70E740481C1C}">
                  <a14:useLocalDpi xmlns:a14="http://schemas.microsoft.com/office/drawing/2010/main" val="0"/>
                </a:ext>
              </a:extLst>
            </a:blip>
            <a:stretch>
              <a:fillRect/>
            </a:stretch>
          </p:blipFill>
          <p:spPr>
            <a:xfrm>
              <a:off x="6264681" y="1296416"/>
              <a:ext cx="3266615" cy="1920240"/>
            </a:xfrm>
            <a:prstGeom prst="rect">
              <a:avLst/>
            </a:prstGeom>
          </p:spPr>
        </p:pic>
        <p:sp>
          <p:nvSpPr>
            <p:cNvPr id="21" name="TextBox 20" hidden="1"/>
            <p:cNvSpPr txBox="1"/>
            <p:nvPr/>
          </p:nvSpPr>
          <p:spPr>
            <a:xfrm>
              <a:off x="1114178" y="1296416"/>
              <a:ext cx="4882524" cy="2862322"/>
            </a:xfrm>
            <a:prstGeom prst="rect">
              <a:avLst/>
            </a:prstGeom>
            <a:noFill/>
          </p:spPr>
          <p:txBody>
            <a:bodyPr wrap="square" rtlCol="0">
              <a:spAutoFit/>
            </a:bodyPr>
            <a:lstStyle/>
            <a:p>
              <a:r>
                <a:rPr lang="en-US" sz="2000" dirty="0">
                  <a:solidFill>
                    <a:schemeClr val="bg1"/>
                  </a:solidFill>
                  <a:latin typeface="+mn-lt"/>
                </a:rPr>
                <a:t>HOW TO PLAY</a:t>
              </a:r>
            </a:p>
            <a:p>
              <a:pPr marL="285750" indent="-285750">
                <a:buFont typeface="Arial" panose="020B0604020202020204" pitchFamily="34" charset="0"/>
                <a:buChar char="•"/>
              </a:pPr>
              <a:r>
                <a:rPr lang="en-US" sz="1600" dirty="0">
                  <a:solidFill>
                    <a:schemeClr val="bg1"/>
                  </a:solidFill>
                  <a:latin typeface="+mn-lt"/>
                </a:rPr>
                <a:t>The Final Pyramid works similar to each of the category slides</a:t>
              </a:r>
            </a:p>
            <a:p>
              <a:pPr marL="285750" indent="-285750">
                <a:buFont typeface="Arial" panose="020B0604020202020204" pitchFamily="34" charset="0"/>
                <a:buChar char="•"/>
              </a:pPr>
              <a:r>
                <a:rPr lang="en-US" sz="1600" dirty="0">
                  <a:solidFill>
                    <a:schemeClr val="bg1"/>
                  </a:solidFill>
                  <a:latin typeface="+mn-lt"/>
                </a:rPr>
                <a:t>Click the Red X if illegal clue was given</a:t>
              </a:r>
            </a:p>
            <a:p>
              <a:pPr marL="285750" indent="-285750">
                <a:buFont typeface="Arial" panose="020B0604020202020204" pitchFamily="34" charset="0"/>
                <a:buChar char="•"/>
              </a:pPr>
              <a:r>
                <a:rPr lang="en-US" sz="1600" dirty="0">
                  <a:solidFill>
                    <a:schemeClr val="bg1"/>
                  </a:solidFill>
                  <a:latin typeface="+mn-lt"/>
                </a:rPr>
                <a:t>Click the Yellow arrow to skip a category</a:t>
              </a:r>
            </a:p>
            <a:p>
              <a:pPr marL="285750" indent="-285750">
                <a:buFont typeface="Arial" panose="020B0604020202020204" pitchFamily="34" charset="0"/>
                <a:buChar char="•"/>
              </a:pPr>
              <a:r>
                <a:rPr lang="en-US" sz="1600" dirty="0">
                  <a:solidFill>
                    <a:schemeClr val="bg1"/>
                  </a:solidFill>
                  <a:latin typeface="+mn-lt"/>
                </a:rPr>
                <a:t>Click the Green check for successful answer and to award team points.</a:t>
              </a:r>
            </a:p>
            <a:p>
              <a:pPr marL="285750" indent="-285750">
                <a:buFont typeface="Arial" panose="020B0604020202020204" pitchFamily="34" charset="0"/>
                <a:buChar char="•"/>
              </a:pPr>
              <a:r>
                <a:rPr lang="en-US" sz="1600" dirty="0">
                  <a:solidFill>
                    <a:schemeClr val="bg1"/>
                  </a:solidFill>
                  <a:latin typeface="+mn-lt"/>
                </a:rPr>
                <a:t>After 60 seconds has passed, all control buttons disappear except for the Yellow skip. You may now also click on the red buttons to display the answers that had illegal clues associated with.</a:t>
              </a:r>
            </a:p>
          </p:txBody>
        </p:sp>
      </p:grpSp>
      <p:sp>
        <p:nvSpPr>
          <p:cNvPr id="31" name="RoundButton">
            <a:hlinkClick r:id="" action="ppaction://macro?name=AboutGame"/>
          </p:cNvPr>
          <p:cNvSpPr/>
          <p:nvPr/>
        </p:nvSpPr>
        <p:spPr>
          <a:xfrm>
            <a:off x="3082905" y="883399"/>
            <a:ext cx="2011680" cy="395448"/>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ROUND SLIDE</a:t>
            </a:r>
          </a:p>
        </p:txBody>
      </p:sp>
      <p:sp>
        <p:nvSpPr>
          <p:cNvPr id="32" name="CatButton">
            <a:hlinkClick r:id="" action="ppaction://macro?name=AboutGame"/>
          </p:cNvPr>
          <p:cNvSpPr/>
          <p:nvPr/>
        </p:nvSpPr>
        <p:spPr>
          <a:xfrm>
            <a:off x="5101392" y="883399"/>
            <a:ext cx="2011680" cy="395448"/>
          </a:xfrm>
          <a:prstGeom prst="rect">
            <a:avLst/>
          </a:prstGeom>
          <a:solidFill>
            <a:srgbClr val="3147C7"/>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CATEGORY SLIDE</a:t>
            </a:r>
          </a:p>
        </p:txBody>
      </p:sp>
      <p:sp>
        <p:nvSpPr>
          <p:cNvPr id="33" name="WinnerButton">
            <a:hlinkClick r:id="" action="ppaction://macro?name=AboutGame"/>
          </p:cNvPr>
          <p:cNvSpPr/>
          <p:nvPr/>
        </p:nvSpPr>
        <p:spPr>
          <a:xfrm>
            <a:off x="7119879" y="883399"/>
            <a:ext cx="2011680" cy="395448"/>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WINNER’S CIRCLE</a:t>
            </a:r>
          </a:p>
        </p:txBody>
      </p:sp>
      <p:sp>
        <p:nvSpPr>
          <p:cNvPr id="34" name="Rounded Rectangle 33">
            <a:hlinkClick r:id="rId5" action="ppaction://hlinksldjump"/>
          </p:cNvPr>
          <p:cNvSpPr/>
          <p:nvPr/>
        </p:nvSpPr>
        <p:spPr>
          <a:xfrm>
            <a:off x="4584849" y="6293964"/>
            <a:ext cx="3022303" cy="411923"/>
          </a:xfrm>
          <a:prstGeom prst="roundRect">
            <a:avLst>
              <a:gd name="adj" fmla="val 50000"/>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BACK</a:t>
            </a:r>
          </a:p>
        </p:txBody>
      </p:sp>
      <p:grpSp>
        <p:nvGrpSpPr>
          <p:cNvPr id="35" name="Group 34">
            <a:extLst>
              <a:ext uri="{FF2B5EF4-FFF2-40B4-BE49-F238E27FC236}">
                <a16:creationId xmlns="" xmlns:a16="http://schemas.microsoft.com/office/drawing/2014/main" id="{09A5B839-47AE-4805-B2BB-6F3DCE06E170}"/>
              </a:ext>
            </a:extLst>
          </p:cNvPr>
          <p:cNvGrpSpPr/>
          <p:nvPr/>
        </p:nvGrpSpPr>
        <p:grpSpPr>
          <a:xfrm>
            <a:off x="3975680" y="4800080"/>
            <a:ext cx="4240639" cy="1174521"/>
            <a:chOff x="-877551" y="4443000"/>
            <a:chExt cx="4240639" cy="1174521"/>
          </a:xfrm>
        </p:grpSpPr>
        <p:sp>
          <p:nvSpPr>
            <p:cNvPr id="36" name="Freeform: Shape 35">
              <a:extLst>
                <a:ext uri="{FF2B5EF4-FFF2-40B4-BE49-F238E27FC236}">
                  <a16:creationId xmlns="" xmlns:a16="http://schemas.microsoft.com/office/drawing/2014/main" id="{6C73AF63-100C-4C8D-B5DC-F7BAFFAC2B71}"/>
                </a:ext>
              </a:extLst>
            </p:cNvPr>
            <p:cNvSpPr/>
            <p:nvPr/>
          </p:nvSpPr>
          <p:spPr>
            <a:xfrm>
              <a:off x="-868352" y="4582045"/>
              <a:ext cx="4231440" cy="243280"/>
            </a:xfrm>
            <a:custGeom>
              <a:avLst/>
              <a:gdLst>
                <a:gd name="connsiteX0" fmla="*/ 0 w 4231440"/>
                <a:gd name="connsiteY0" fmla="*/ 0 h 243280"/>
                <a:gd name="connsiteX1" fmla="*/ 4231440 w 4231440"/>
                <a:gd name="connsiteY1" fmla="*/ 0 h 243280"/>
                <a:gd name="connsiteX2" fmla="*/ 4231440 w 4231440"/>
                <a:gd name="connsiteY2" fmla="*/ 243280 h 243280"/>
                <a:gd name="connsiteX3" fmla="*/ 0 w 4231440"/>
                <a:gd name="connsiteY3" fmla="*/ 243280 h 243280"/>
              </a:gdLst>
              <a:ahLst/>
              <a:cxnLst>
                <a:cxn ang="0">
                  <a:pos x="connsiteX0" y="connsiteY0"/>
                </a:cxn>
                <a:cxn ang="0">
                  <a:pos x="connsiteX1" y="connsiteY1"/>
                </a:cxn>
                <a:cxn ang="0">
                  <a:pos x="connsiteX2" y="connsiteY2"/>
                </a:cxn>
                <a:cxn ang="0">
                  <a:pos x="connsiteX3" y="connsiteY3"/>
                </a:cxn>
              </a:cxnLst>
              <a:rect l="l" t="t" r="r" b="b"/>
              <a:pathLst>
                <a:path w="4231440" h="243280">
                  <a:moveTo>
                    <a:pt x="0" y="0"/>
                  </a:moveTo>
                  <a:lnTo>
                    <a:pt x="4231440" y="0"/>
                  </a:lnTo>
                  <a:lnTo>
                    <a:pt x="4231440" y="243280"/>
                  </a:lnTo>
                  <a:lnTo>
                    <a:pt x="0" y="243280"/>
                  </a:lnTo>
                  <a:close/>
                </a:path>
              </a:pathLst>
            </a:custGeom>
            <a:solidFill>
              <a:srgbClr val="FCBD18"/>
            </a:solidFill>
            <a:ln w="38100" cap="flat" cmpd="sng" algn="ctr">
              <a:solidFill>
                <a:sysClr val="windowText" lastClr="000000"/>
              </a:solid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7" name="Freeform: Shape 36">
              <a:extLst>
                <a:ext uri="{FF2B5EF4-FFF2-40B4-BE49-F238E27FC236}">
                  <a16:creationId xmlns="" xmlns:a16="http://schemas.microsoft.com/office/drawing/2014/main" id="{739EF700-A581-45C0-9AC8-134E1EF48543}"/>
                </a:ext>
              </a:extLst>
            </p:cNvPr>
            <p:cNvSpPr/>
            <p:nvPr/>
          </p:nvSpPr>
          <p:spPr>
            <a:xfrm>
              <a:off x="-877551" y="4576631"/>
              <a:ext cx="373072" cy="640080"/>
            </a:xfrm>
            <a:custGeom>
              <a:avLst/>
              <a:gdLst>
                <a:gd name="connsiteX0" fmla="*/ 2687 w 373072"/>
                <a:gd name="connsiteY0" fmla="*/ 0 h 640080"/>
                <a:gd name="connsiteX1" fmla="*/ 373072 w 373072"/>
                <a:gd name="connsiteY1" fmla="*/ 0 h 640080"/>
                <a:gd name="connsiteX2" fmla="*/ 55349 w 373072"/>
                <a:gd name="connsiteY2" fmla="*/ 640080 h 640080"/>
                <a:gd name="connsiteX3" fmla="*/ 9199 w 373072"/>
                <a:gd name="connsiteY3" fmla="*/ 640080 h 640080"/>
                <a:gd name="connsiteX4" fmla="*/ 9199 w 373072"/>
                <a:gd name="connsiteY4" fmla="*/ 5414 h 640080"/>
                <a:gd name="connsiteX5" fmla="*/ 0 w 373072"/>
                <a:gd name="connsiteY5" fmla="*/ 5414 h 64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3072" h="640080">
                  <a:moveTo>
                    <a:pt x="2687" y="0"/>
                  </a:moveTo>
                  <a:lnTo>
                    <a:pt x="373072" y="0"/>
                  </a:lnTo>
                  <a:lnTo>
                    <a:pt x="55349" y="640080"/>
                  </a:lnTo>
                  <a:lnTo>
                    <a:pt x="9199" y="640080"/>
                  </a:lnTo>
                  <a:lnTo>
                    <a:pt x="9199" y="5414"/>
                  </a:lnTo>
                  <a:lnTo>
                    <a:pt x="0" y="5414"/>
                  </a:lnTo>
                  <a:close/>
                </a:path>
              </a:pathLst>
            </a:custGeom>
            <a:solidFill>
              <a:sysClr val="windowText" lastClr="000000"/>
            </a:solidFill>
            <a:ln w="12700" cap="flat" cmpd="sng" algn="ctr">
              <a:solidFill>
                <a:sysClr val="windowText" lastClr="000000"/>
              </a:solid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8" name="Parallelogram 37">
              <a:extLst>
                <a:ext uri="{FF2B5EF4-FFF2-40B4-BE49-F238E27FC236}">
                  <a16:creationId xmlns="" xmlns:a16="http://schemas.microsoft.com/office/drawing/2014/main" id="{1043515B-4FBC-493A-8A5B-5FC9FB21C0AE}"/>
                </a:ext>
              </a:extLst>
            </p:cNvPr>
            <p:cNvSpPr/>
            <p:nvPr/>
          </p:nvSpPr>
          <p:spPr>
            <a:xfrm>
              <a:off x="-510076" y="4576631"/>
              <a:ext cx="688108" cy="640080"/>
            </a:xfrm>
            <a:prstGeom prst="parallelogram">
              <a:avLst>
                <a:gd name="adj" fmla="val 49638"/>
              </a:avLst>
            </a:prstGeom>
            <a:solidFill>
              <a:sysClr val="windowText" lastClr="00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9" name="Parallelogram 38">
              <a:extLst>
                <a:ext uri="{FF2B5EF4-FFF2-40B4-BE49-F238E27FC236}">
                  <a16:creationId xmlns="" xmlns:a16="http://schemas.microsoft.com/office/drawing/2014/main" id="{2F6C99E7-687D-4691-B835-F40D440073E4}"/>
                </a:ext>
              </a:extLst>
            </p:cNvPr>
            <p:cNvSpPr/>
            <p:nvPr/>
          </p:nvSpPr>
          <p:spPr>
            <a:xfrm>
              <a:off x="172435" y="4576631"/>
              <a:ext cx="688108" cy="640080"/>
            </a:xfrm>
            <a:prstGeom prst="parallelogram">
              <a:avLst>
                <a:gd name="adj" fmla="val 49638"/>
              </a:avLst>
            </a:prstGeom>
            <a:solidFill>
              <a:sysClr val="windowText" lastClr="00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0" name="Parallelogram 39">
              <a:extLst>
                <a:ext uri="{FF2B5EF4-FFF2-40B4-BE49-F238E27FC236}">
                  <a16:creationId xmlns="" xmlns:a16="http://schemas.microsoft.com/office/drawing/2014/main" id="{21EC6467-FB4C-416F-86DD-F6513630211A}"/>
                </a:ext>
              </a:extLst>
            </p:cNvPr>
            <p:cNvSpPr/>
            <p:nvPr/>
          </p:nvSpPr>
          <p:spPr>
            <a:xfrm>
              <a:off x="854946" y="4576631"/>
              <a:ext cx="688108" cy="640080"/>
            </a:xfrm>
            <a:prstGeom prst="parallelogram">
              <a:avLst>
                <a:gd name="adj" fmla="val 49638"/>
              </a:avLst>
            </a:prstGeom>
            <a:solidFill>
              <a:sysClr val="windowText" lastClr="00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1" name="Parallelogram 40">
              <a:extLst>
                <a:ext uri="{FF2B5EF4-FFF2-40B4-BE49-F238E27FC236}">
                  <a16:creationId xmlns="" xmlns:a16="http://schemas.microsoft.com/office/drawing/2014/main" id="{9951542C-7D21-4B54-9740-A4DFA3847407}"/>
                </a:ext>
              </a:extLst>
            </p:cNvPr>
            <p:cNvSpPr/>
            <p:nvPr/>
          </p:nvSpPr>
          <p:spPr>
            <a:xfrm>
              <a:off x="1537457" y="4576631"/>
              <a:ext cx="688108" cy="640080"/>
            </a:xfrm>
            <a:prstGeom prst="parallelogram">
              <a:avLst>
                <a:gd name="adj" fmla="val 49638"/>
              </a:avLst>
            </a:prstGeom>
            <a:solidFill>
              <a:sysClr val="windowText" lastClr="00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2" name="Parallelogram 41">
              <a:extLst>
                <a:ext uri="{FF2B5EF4-FFF2-40B4-BE49-F238E27FC236}">
                  <a16:creationId xmlns="" xmlns:a16="http://schemas.microsoft.com/office/drawing/2014/main" id="{64B59005-5F24-430B-A5F2-A04224F4E9D6}"/>
                </a:ext>
              </a:extLst>
            </p:cNvPr>
            <p:cNvSpPr/>
            <p:nvPr/>
          </p:nvSpPr>
          <p:spPr>
            <a:xfrm>
              <a:off x="2219968" y="4576631"/>
              <a:ext cx="688108" cy="640080"/>
            </a:xfrm>
            <a:prstGeom prst="parallelogram">
              <a:avLst>
                <a:gd name="adj" fmla="val 49638"/>
              </a:avLst>
            </a:prstGeom>
            <a:solidFill>
              <a:sysClr val="windowText" lastClr="00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glow rad="127000">
                    <a:srgbClr val="ED7D31"/>
                  </a:glow>
                </a:effectLst>
                <a:uLnTx/>
                <a:uFillTx/>
                <a:latin typeface="Calibri" panose="020F0502020204030204"/>
                <a:ea typeface="+mn-ea"/>
                <a:cs typeface="+mn-cs"/>
              </a:endParaRPr>
            </a:p>
          </p:txBody>
        </p:sp>
        <p:sp>
          <p:nvSpPr>
            <p:cNvPr id="43" name="Freeform: Shape 42">
              <a:extLst>
                <a:ext uri="{FF2B5EF4-FFF2-40B4-BE49-F238E27FC236}">
                  <a16:creationId xmlns="" xmlns:a16="http://schemas.microsoft.com/office/drawing/2014/main" id="{47CAF109-65BA-4774-8101-CE4B1F710A08}"/>
                </a:ext>
              </a:extLst>
            </p:cNvPr>
            <p:cNvSpPr/>
            <p:nvPr/>
          </p:nvSpPr>
          <p:spPr>
            <a:xfrm>
              <a:off x="2902478" y="4576631"/>
              <a:ext cx="460609" cy="640080"/>
            </a:xfrm>
            <a:custGeom>
              <a:avLst/>
              <a:gdLst>
                <a:gd name="connsiteX0" fmla="*/ 317723 w 688108"/>
                <a:gd name="connsiteY0" fmla="*/ 0 h 640080"/>
                <a:gd name="connsiteX1" fmla="*/ 688108 w 688108"/>
                <a:gd name="connsiteY1" fmla="*/ 0 h 640080"/>
                <a:gd name="connsiteX2" fmla="*/ 685421 w 688108"/>
                <a:gd name="connsiteY2" fmla="*/ 5414 h 640080"/>
                <a:gd name="connsiteX3" fmla="*/ 460609 w 688108"/>
                <a:gd name="connsiteY3" fmla="*/ 5414 h 640080"/>
                <a:gd name="connsiteX4" fmla="*/ 460609 w 688108"/>
                <a:gd name="connsiteY4" fmla="*/ 458316 h 640080"/>
                <a:gd name="connsiteX5" fmla="*/ 370385 w 688108"/>
                <a:gd name="connsiteY5" fmla="*/ 640080 h 640080"/>
                <a:gd name="connsiteX6" fmla="*/ 0 w 688108"/>
                <a:gd name="connsiteY6" fmla="*/ 640080 h 640080"/>
                <a:gd name="connsiteX0" fmla="*/ 317723 w 688108"/>
                <a:gd name="connsiteY0" fmla="*/ 0 h 640080"/>
                <a:gd name="connsiteX1" fmla="*/ 688108 w 688108"/>
                <a:gd name="connsiteY1" fmla="*/ 0 h 640080"/>
                <a:gd name="connsiteX2" fmla="*/ 460609 w 688108"/>
                <a:gd name="connsiteY2" fmla="*/ 5414 h 640080"/>
                <a:gd name="connsiteX3" fmla="*/ 460609 w 688108"/>
                <a:gd name="connsiteY3" fmla="*/ 458316 h 640080"/>
                <a:gd name="connsiteX4" fmla="*/ 370385 w 688108"/>
                <a:gd name="connsiteY4" fmla="*/ 640080 h 640080"/>
                <a:gd name="connsiteX5" fmla="*/ 0 w 688108"/>
                <a:gd name="connsiteY5" fmla="*/ 640080 h 640080"/>
                <a:gd name="connsiteX6" fmla="*/ 317723 w 688108"/>
                <a:gd name="connsiteY6" fmla="*/ 0 h 640080"/>
                <a:gd name="connsiteX0" fmla="*/ 317723 w 460609"/>
                <a:gd name="connsiteY0" fmla="*/ 0 h 640080"/>
                <a:gd name="connsiteX1" fmla="*/ 460609 w 460609"/>
                <a:gd name="connsiteY1" fmla="*/ 5414 h 640080"/>
                <a:gd name="connsiteX2" fmla="*/ 460609 w 460609"/>
                <a:gd name="connsiteY2" fmla="*/ 458316 h 640080"/>
                <a:gd name="connsiteX3" fmla="*/ 370385 w 460609"/>
                <a:gd name="connsiteY3" fmla="*/ 640080 h 640080"/>
                <a:gd name="connsiteX4" fmla="*/ 0 w 460609"/>
                <a:gd name="connsiteY4" fmla="*/ 640080 h 640080"/>
                <a:gd name="connsiteX5" fmla="*/ 317723 w 460609"/>
                <a:gd name="connsiteY5" fmla="*/ 0 h 64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0609" h="640080">
                  <a:moveTo>
                    <a:pt x="317723" y="0"/>
                  </a:moveTo>
                  <a:lnTo>
                    <a:pt x="460609" y="5414"/>
                  </a:lnTo>
                  <a:lnTo>
                    <a:pt x="460609" y="458316"/>
                  </a:lnTo>
                  <a:lnTo>
                    <a:pt x="370385" y="640080"/>
                  </a:lnTo>
                  <a:lnTo>
                    <a:pt x="0" y="640080"/>
                  </a:lnTo>
                  <a:lnTo>
                    <a:pt x="317723" y="0"/>
                  </a:lnTo>
                  <a:close/>
                </a:path>
              </a:pathLst>
            </a:custGeom>
            <a:solidFill>
              <a:sysClr val="windowText" lastClr="000000"/>
            </a:solidFill>
            <a:ln w="12700" cap="flat" cmpd="sng" algn="ctr">
              <a:solidFill>
                <a:sysClr val="windowText" lastClr="000000"/>
              </a:solid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4" name="Rectangle 43">
              <a:extLst>
                <a:ext uri="{FF2B5EF4-FFF2-40B4-BE49-F238E27FC236}">
                  <a16:creationId xmlns="" xmlns:a16="http://schemas.microsoft.com/office/drawing/2014/main" id="{DCADF54E-6D41-4132-92D8-60BF23DCD7F7}"/>
                </a:ext>
              </a:extLst>
            </p:cNvPr>
            <p:cNvSpPr/>
            <p:nvPr/>
          </p:nvSpPr>
          <p:spPr>
            <a:xfrm>
              <a:off x="-868352" y="4818857"/>
              <a:ext cx="4231439" cy="798664"/>
            </a:xfrm>
            <a:prstGeom prst="rect">
              <a:avLst/>
            </a:prstGeom>
            <a:solidFill>
              <a:srgbClr val="FFC000">
                <a:lumMod val="20000"/>
                <a:lumOff val="80000"/>
              </a:srgbClr>
            </a:solidFill>
            <a:ln w="38100" cap="flat" cmpd="sng" algn="ctr">
              <a:solidFill>
                <a:sysClr val="windowText" lastClr="000000"/>
              </a:solidFill>
              <a:prstDash val="solid"/>
              <a:miter lim="800000"/>
            </a:ln>
            <a:effectLst/>
          </p:spPr>
          <p:txBody>
            <a:bodyPr wrap="square" lIns="91440" rtlCol="0" anchor="b" anchorCtr="0"/>
            <a:lstStyle/>
            <a:p>
              <a:pPr marL="0" marR="0" lvl="0" indent="0" algn="ctr" defTabSz="914400" eaLnBrk="1" fontAlgn="auto" latinLnBrk="0" hangingPunct="1">
                <a:lnSpc>
                  <a:spcPts val="12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eaLnBrk="1" fontAlgn="auto" latinLnBrk="0" hangingPunct="1">
                <a:lnSpc>
                  <a:spcPts val="12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black"/>
                  </a:solidFill>
                  <a:effectLst/>
                  <a:uLnTx/>
                  <a:uFillTx/>
                  <a:latin typeface="Calibri" panose="020F0502020204030204"/>
                  <a:ea typeface="+mn-ea"/>
                  <a:cs typeface="+mn-cs"/>
                </a:rPr>
                <a:t>Modifying anything in this game can and will disrupt gameplay. This includes but not limited to moving or deleting shapes or slides. Edit with caution!</a:t>
              </a:r>
            </a:p>
          </p:txBody>
        </p:sp>
        <p:sp>
          <p:nvSpPr>
            <p:cNvPr id="45" name="TextBox 44">
              <a:extLst>
                <a:ext uri="{FF2B5EF4-FFF2-40B4-BE49-F238E27FC236}">
                  <a16:creationId xmlns="" xmlns:a16="http://schemas.microsoft.com/office/drawing/2014/main" id="{51F490DD-A0B6-487C-A566-9C2C930F3AEE}"/>
                </a:ext>
              </a:extLst>
            </p:cNvPr>
            <p:cNvSpPr txBox="1"/>
            <p:nvPr/>
          </p:nvSpPr>
          <p:spPr>
            <a:xfrm>
              <a:off x="-85551" y="4443000"/>
              <a:ext cx="2665839" cy="76944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w="19050">
                    <a:solidFill>
                      <a:sysClr val="windowText" lastClr="000000"/>
                    </a:solidFill>
                  </a:ln>
                  <a:solidFill>
                    <a:prstClr val="white"/>
                  </a:solidFill>
                  <a:effectLst>
                    <a:outerShdw blurRad="50800" dist="38100" dir="2700000" algn="tl" rotWithShape="0">
                      <a:prstClr val="black">
                        <a:alpha val="40000"/>
                      </a:prstClr>
                    </a:outerShdw>
                  </a:effectLst>
                  <a:uLnTx/>
                  <a:uFillTx/>
                  <a:latin typeface="Franklin Gothic Heavy" panose="020B0903020102020204" pitchFamily="34" charset="0"/>
                </a:rPr>
                <a:t>CAUTION!</a:t>
              </a:r>
            </a:p>
          </p:txBody>
        </p:sp>
      </p:grpSp>
    </p:spTree>
    <p:extLst>
      <p:ext uri="{BB962C8B-B14F-4D97-AF65-F5344CB8AC3E}">
        <p14:creationId xmlns:p14="http://schemas.microsoft.com/office/powerpoint/2010/main" val="36989396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100000">
              <a:schemeClr val="tx1">
                <a:lumMod val="95000"/>
                <a:lumOff val="5000"/>
              </a:schemeClr>
            </a:gs>
            <a:gs pos="64000">
              <a:srgbClr val="002060"/>
            </a:gs>
            <a:gs pos="80000">
              <a:schemeClr val="tx1"/>
            </a:gs>
            <a:gs pos="76000">
              <a:srgbClr val="3147C7"/>
            </a:gs>
            <a:gs pos="44000">
              <a:schemeClr val="tx1"/>
            </a:gs>
          </a:gsLst>
          <a:lin ang="5400000" scaled="0"/>
        </a:gradFill>
        <a:effectLst/>
      </p:bgPr>
    </p:bg>
    <p:spTree>
      <p:nvGrpSpPr>
        <p:cNvPr id="1" name=""/>
        <p:cNvGrpSpPr/>
        <p:nvPr/>
      </p:nvGrpSpPr>
      <p:grpSpPr>
        <a:xfrm>
          <a:off x="0" y="0"/>
          <a:ext cx="0" cy="0"/>
          <a:chOff x="0" y="0"/>
          <a:chExt cx="0" cy="0"/>
        </a:xfrm>
      </p:grpSpPr>
      <p:sp>
        <p:nvSpPr>
          <p:cNvPr id="10" name="Trapezoid 9"/>
          <p:cNvSpPr/>
          <p:nvPr/>
        </p:nvSpPr>
        <p:spPr>
          <a:xfrm rot="10800000" flipV="1">
            <a:off x="3098947" y="115131"/>
            <a:ext cx="5994107" cy="680270"/>
          </a:xfrm>
          <a:prstGeom prst="trapezoid">
            <a:avLst>
              <a:gd name="adj" fmla="val 58498"/>
            </a:avLst>
          </a:prstGeom>
          <a:gradFill flip="none" rotWithShape="1">
            <a:gsLst>
              <a:gs pos="32000">
                <a:schemeClr val="bg1">
                  <a:lumMod val="50000"/>
                </a:schemeClr>
              </a:gs>
              <a:gs pos="100000">
                <a:schemeClr val="tx1">
                  <a:lumMod val="95000"/>
                  <a:lumOff val="5000"/>
                </a:schemeClr>
              </a:gs>
            </a:gsLst>
            <a:lin ang="5400000" scaled="0"/>
            <a:tileRect/>
          </a:gradFill>
          <a:ln w="508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rapezoid 10"/>
          <p:cNvSpPr/>
          <p:nvPr/>
        </p:nvSpPr>
        <p:spPr>
          <a:xfrm rot="10800000" flipV="1">
            <a:off x="3293421" y="139194"/>
            <a:ext cx="5605158" cy="628453"/>
          </a:xfrm>
          <a:prstGeom prst="trapezoid">
            <a:avLst>
              <a:gd name="adj" fmla="val 60504"/>
            </a:avLst>
          </a:prstGeom>
          <a:solidFill>
            <a:schemeClr val="tx1">
              <a:lumMod val="95000"/>
              <a:lumOff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400" dirty="0">
              <a:gradFill flip="none" rotWithShape="1">
                <a:gsLst>
                  <a:gs pos="17000">
                    <a:schemeClr val="accent4">
                      <a:lumMod val="20000"/>
                      <a:lumOff val="80000"/>
                    </a:schemeClr>
                  </a:gs>
                  <a:gs pos="69000">
                    <a:schemeClr val="accent4">
                      <a:lumMod val="40000"/>
                      <a:lumOff val="60000"/>
                    </a:schemeClr>
                  </a:gs>
                  <a:gs pos="100000">
                    <a:schemeClr val="accent4">
                      <a:lumMod val="75000"/>
                    </a:schemeClr>
                  </a:gs>
                </a:gsLst>
                <a:lin ang="0" scaled="0"/>
                <a:tileRect/>
              </a:gradFill>
              <a:effectLst>
                <a:outerShdw blurRad="50800" dist="38100" dir="2700000" algn="tl" rotWithShape="0">
                  <a:prstClr val="black">
                    <a:alpha val="40000"/>
                  </a:prstClr>
                </a:outerShdw>
              </a:effectLst>
              <a:latin typeface="Florida Project Phase One" panose="02000608060000020004" pitchFamily="2" charset="0"/>
            </a:endParaRPr>
          </a:p>
        </p:txBody>
      </p:sp>
      <p:sp>
        <p:nvSpPr>
          <p:cNvPr id="12" name="Oval 11"/>
          <p:cNvSpPr/>
          <p:nvPr/>
        </p:nvSpPr>
        <p:spPr>
          <a:xfrm>
            <a:off x="3503633" y="189299"/>
            <a:ext cx="5184734" cy="530352"/>
          </a:xfrm>
          <a:prstGeom prst="ellipse">
            <a:avLst/>
          </a:prstGeom>
          <a:gradFill>
            <a:gsLst>
              <a:gs pos="17000">
                <a:srgbClr val="00B0F0"/>
              </a:gs>
              <a:gs pos="69000">
                <a:srgbClr val="3147C7"/>
              </a:gs>
              <a:gs pos="100000">
                <a:schemeClr val="tx1"/>
              </a:gs>
            </a:gsLst>
            <a:path path="shape">
              <a:fillToRect l="50000" t="50000" r="50000" b="50000"/>
            </a:path>
          </a:gradFill>
        </p:spPr>
        <p:txBody>
          <a:bodyPr wrap="non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4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Arial Black" panose="020B0A04020102020204" pitchFamily="34" charset="0"/>
                <a:ea typeface="Segoe UI Black" panose="020B0A02040204020203" pitchFamily="34" charset="0"/>
                <a:cs typeface="Segoe UI Black" panose="020B0A02040204020203" pitchFamily="34" charset="0"/>
              </a:rPr>
              <a:t>GAME RULES</a:t>
            </a:r>
          </a:p>
        </p:txBody>
      </p:sp>
      <p:sp>
        <p:nvSpPr>
          <p:cNvPr id="4" name="TextBox 3"/>
          <p:cNvSpPr txBox="1"/>
          <p:nvPr/>
        </p:nvSpPr>
        <p:spPr>
          <a:xfrm>
            <a:off x="1867908" y="1323474"/>
            <a:ext cx="7162800" cy="3785652"/>
          </a:xfrm>
          <a:prstGeom prst="rect">
            <a:avLst/>
          </a:prstGeom>
          <a:noFill/>
        </p:spPr>
        <p:txBody>
          <a:bodyPr wrap="square" rtlCol="0">
            <a:spAutoFit/>
          </a:bodyPr>
          <a:lstStyle/>
          <a:p>
            <a:pPr marL="285750" indent="-285750">
              <a:buFont typeface="Arial" panose="020B0604020202020204" pitchFamily="34" charset="0"/>
              <a:buChar char="•"/>
            </a:pPr>
            <a:r>
              <a:rPr lang="en-US" sz="1600" dirty="0">
                <a:solidFill>
                  <a:schemeClr val="bg1"/>
                </a:solidFill>
                <a:latin typeface="+mn-lt"/>
              </a:rPr>
              <a:t>This is a game where teams of 2 take turns giving clues for their teammate to guess as many words within the time limit. There are 2 rounds, 6 categories per round. Each team is given 30 seconds per category to correctly guess 7 words.</a:t>
            </a:r>
          </a:p>
          <a:p>
            <a:pPr marL="285750" indent="-285750">
              <a:buFont typeface="Arial" panose="020B0604020202020204" pitchFamily="34" charset="0"/>
              <a:buChar char="•"/>
            </a:pPr>
            <a:r>
              <a:rPr lang="en-US" sz="1600" dirty="0">
                <a:solidFill>
                  <a:schemeClr val="bg1"/>
                </a:solidFill>
                <a:latin typeface="+mn-lt"/>
              </a:rPr>
              <a:t>Flip a coin to determine which team goes first and gets to choose their first category. Play then continues by the other team choosing a category and playing.</a:t>
            </a:r>
          </a:p>
          <a:p>
            <a:pPr marL="285750" indent="-285750">
              <a:buFont typeface="Arial" panose="020B0604020202020204" pitchFamily="34" charset="0"/>
              <a:buChar char="•"/>
            </a:pPr>
            <a:r>
              <a:rPr lang="en-US" sz="1600" dirty="0">
                <a:solidFill>
                  <a:schemeClr val="bg1"/>
                </a:solidFill>
                <a:latin typeface="+mn-lt"/>
              </a:rPr>
              <a:t>Any player giving illegal clues will have that word disqualified and move to the next word in the category. Illegal clues are as follows: Clues that contain any part of the word, clues that begin “Starts with _” or “Rhymes with _”</a:t>
            </a:r>
          </a:p>
          <a:p>
            <a:pPr marL="285750" indent="-285750">
              <a:buFont typeface="Arial" panose="020B0604020202020204" pitchFamily="34" charset="0"/>
              <a:buChar char="•"/>
            </a:pPr>
            <a:r>
              <a:rPr lang="en-US" sz="1600" dirty="0">
                <a:solidFill>
                  <a:schemeClr val="bg1"/>
                </a:solidFill>
                <a:latin typeface="+mn-lt"/>
              </a:rPr>
              <a:t>If a player has a hard time giving clues, or guessing clues, either player can pass a word, and can return to it if time allows.</a:t>
            </a:r>
          </a:p>
          <a:p>
            <a:pPr marL="285750" indent="-285750">
              <a:buFont typeface="Arial" panose="020B0604020202020204" pitchFamily="34" charset="0"/>
              <a:buChar char="•"/>
            </a:pPr>
            <a:r>
              <a:rPr lang="en-US" sz="1600" dirty="0">
                <a:solidFill>
                  <a:schemeClr val="bg1"/>
                </a:solidFill>
                <a:latin typeface="+mn-lt"/>
              </a:rPr>
              <a:t> The team with the most points at the end of </a:t>
            </a:r>
            <a:r>
              <a:rPr lang="en-US" sz="1600" dirty="0">
                <a:solidFill>
                  <a:schemeClr val="bg1"/>
                </a:solidFill>
              </a:rPr>
              <a:t>each round</a:t>
            </a:r>
            <a:r>
              <a:rPr lang="en-US" sz="1600" dirty="0">
                <a:solidFill>
                  <a:schemeClr val="bg1"/>
                </a:solidFill>
                <a:latin typeface="+mn-lt"/>
              </a:rPr>
              <a:t> will then proceed to the Winner’s Circle.</a:t>
            </a:r>
          </a:p>
          <a:p>
            <a:pPr marL="285750" indent="-285750">
              <a:buFont typeface="Arial" panose="020B0604020202020204" pitchFamily="34" charset="0"/>
              <a:buChar char="•"/>
            </a:pPr>
            <a:r>
              <a:rPr lang="en-US" sz="1600" dirty="0">
                <a:solidFill>
                  <a:schemeClr val="bg1"/>
                </a:solidFill>
                <a:latin typeface="+mn-lt"/>
              </a:rPr>
              <a:t>Gameplay is reversed in the Final Pyramid. The player giving clues must list off clues so that their teammate can guess the category. The Clue giver may not use their hands, and must give their clues as </a:t>
            </a:r>
            <a:r>
              <a:rPr lang="en-US" sz="1600" dirty="0">
                <a:solidFill>
                  <a:schemeClr val="bg1"/>
                </a:solidFill>
              </a:rPr>
              <a:t>a list of items, not descriptions.</a:t>
            </a:r>
            <a:endParaRPr lang="en-US" sz="1600" dirty="0">
              <a:solidFill>
                <a:schemeClr val="bg1"/>
              </a:solidFill>
              <a:latin typeface="+mn-lt"/>
            </a:endParaRPr>
          </a:p>
        </p:txBody>
      </p:sp>
      <p:sp>
        <p:nvSpPr>
          <p:cNvPr id="5" name="TextBox 4"/>
          <p:cNvSpPr txBox="1"/>
          <p:nvPr/>
        </p:nvSpPr>
        <p:spPr>
          <a:xfrm>
            <a:off x="191509" y="1323474"/>
            <a:ext cx="1752599" cy="3293209"/>
          </a:xfrm>
          <a:prstGeom prst="rect">
            <a:avLst/>
          </a:prstGeom>
          <a:noFill/>
        </p:spPr>
        <p:txBody>
          <a:bodyPr wrap="square" rtlCol="0">
            <a:spAutoFit/>
          </a:bodyPr>
          <a:lstStyle/>
          <a:p>
            <a:pPr algn="r"/>
            <a:r>
              <a:rPr lang="en-US" sz="1600" b="1" dirty="0">
                <a:solidFill>
                  <a:schemeClr val="bg1"/>
                </a:solidFill>
                <a:latin typeface="+mn-lt"/>
              </a:rPr>
              <a:t>ABOUT</a:t>
            </a:r>
          </a:p>
          <a:p>
            <a:pPr algn="r"/>
            <a:endParaRPr lang="en-US" sz="1600" b="1" dirty="0">
              <a:solidFill>
                <a:schemeClr val="bg1"/>
              </a:solidFill>
              <a:latin typeface="+mn-lt"/>
            </a:endParaRPr>
          </a:p>
          <a:p>
            <a:pPr algn="r"/>
            <a:endParaRPr lang="en-US" sz="1600" b="1" dirty="0">
              <a:solidFill>
                <a:schemeClr val="bg1"/>
              </a:solidFill>
              <a:latin typeface="+mn-lt"/>
            </a:endParaRPr>
          </a:p>
          <a:p>
            <a:pPr algn="r"/>
            <a:r>
              <a:rPr lang="en-US" sz="1600" b="1" dirty="0">
                <a:solidFill>
                  <a:schemeClr val="bg1"/>
                </a:solidFill>
                <a:latin typeface="+mn-lt"/>
              </a:rPr>
              <a:t>STARTING</a:t>
            </a:r>
          </a:p>
          <a:p>
            <a:pPr algn="r"/>
            <a:endParaRPr lang="en-US" sz="1600" b="1" dirty="0">
              <a:solidFill>
                <a:schemeClr val="bg1"/>
              </a:solidFill>
              <a:latin typeface="+mn-lt"/>
            </a:endParaRPr>
          </a:p>
          <a:p>
            <a:pPr algn="r"/>
            <a:r>
              <a:rPr lang="en-US" sz="1600" b="1" dirty="0">
                <a:solidFill>
                  <a:schemeClr val="bg1"/>
                </a:solidFill>
                <a:latin typeface="+mn-lt"/>
              </a:rPr>
              <a:t>ILLEGAL CLUES</a:t>
            </a:r>
          </a:p>
          <a:p>
            <a:pPr algn="r"/>
            <a:endParaRPr lang="en-US" sz="1600" b="1" dirty="0">
              <a:solidFill>
                <a:schemeClr val="bg1"/>
              </a:solidFill>
              <a:latin typeface="+mn-lt"/>
            </a:endParaRPr>
          </a:p>
          <a:p>
            <a:pPr algn="r"/>
            <a:endParaRPr lang="en-US" sz="1600" b="1" dirty="0">
              <a:solidFill>
                <a:schemeClr val="bg1"/>
              </a:solidFill>
              <a:latin typeface="+mn-lt"/>
            </a:endParaRPr>
          </a:p>
          <a:p>
            <a:pPr algn="r"/>
            <a:r>
              <a:rPr lang="en-US" sz="1600" b="1" dirty="0">
                <a:solidFill>
                  <a:schemeClr val="bg1"/>
                </a:solidFill>
                <a:latin typeface="+mn-lt"/>
              </a:rPr>
              <a:t>PASSING</a:t>
            </a:r>
          </a:p>
          <a:p>
            <a:pPr algn="r"/>
            <a:endParaRPr lang="en-US" sz="1600" b="1" dirty="0">
              <a:solidFill>
                <a:schemeClr val="bg1"/>
              </a:solidFill>
              <a:latin typeface="+mn-lt"/>
            </a:endParaRPr>
          </a:p>
          <a:p>
            <a:pPr algn="r"/>
            <a:r>
              <a:rPr lang="en-US" sz="1600" b="1" dirty="0">
                <a:solidFill>
                  <a:schemeClr val="bg1"/>
                </a:solidFill>
                <a:latin typeface="+mn-lt"/>
              </a:rPr>
              <a:t>WINNING</a:t>
            </a:r>
          </a:p>
          <a:p>
            <a:pPr algn="r"/>
            <a:endParaRPr lang="en-US" sz="1600" b="1" dirty="0">
              <a:solidFill>
                <a:schemeClr val="bg1"/>
              </a:solidFill>
              <a:latin typeface="+mn-lt"/>
            </a:endParaRPr>
          </a:p>
          <a:p>
            <a:pPr algn="r"/>
            <a:r>
              <a:rPr lang="en-US" sz="1600" b="1" dirty="0">
                <a:solidFill>
                  <a:schemeClr val="bg1"/>
                </a:solidFill>
                <a:latin typeface="+mn-lt"/>
              </a:rPr>
              <a:t>WINNER’S CIRCLE</a:t>
            </a:r>
          </a:p>
        </p:txBody>
      </p:sp>
      <p:sp>
        <p:nvSpPr>
          <p:cNvPr id="14" name="Rectangle 13"/>
          <p:cNvSpPr/>
          <p:nvPr/>
        </p:nvSpPr>
        <p:spPr>
          <a:xfrm>
            <a:off x="9674631" y="1598431"/>
            <a:ext cx="1905000" cy="144400"/>
          </a:xfrm>
          <a:prstGeom prst="rect">
            <a:avLst/>
          </a:prstGeom>
          <a:solidFill>
            <a:srgbClr val="002060"/>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SCREEN</a:t>
            </a:r>
          </a:p>
        </p:txBody>
      </p:sp>
      <p:sp>
        <p:nvSpPr>
          <p:cNvPr id="15" name="Freeform 14"/>
          <p:cNvSpPr/>
          <p:nvPr/>
        </p:nvSpPr>
        <p:spPr>
          <a:xfrm>
            <a:off x="11417204" y="3390340"/>
            <a:ext cx="457200" cy="591753"/>
          </a:xfrm>
          <a:custGeom>
            <a:avLst/>
            <a:gdLst>
              <a:gd name="connsiteX0" fmla="*/ 228600 w 457200"/>
              <a:gd name="connsiteY0" fmla="*/ 0 h 591753"/>
              <a:gd name="connsiteX1" fmla="*/ 269035 w 457200"/>
              <a:gd name="connsiteY1" fmla="*/ 142717 h 591753"/>
              <a:gd name="connsiteX2" fmla="*/ 317581 w 457200"/>
              <a:gd name="connsiteY2" fmla="*/ 152518 h 591753"/>
              <a:gd name="connsiteX3" fmla="*/ 457200 w 457200"/>
              <a:gd name="connsiteY3" fmla="*/ 363153 h 591753"/>
              <a:gd name="connsiteX4" fmla="*/ 228600 w 457200"/>
              <a:gd name="connsiteY4" fmla="*/ 591753 h 591753"/>
              <a:gd name="connsiteX5" fmla="*/ 0 w 457200"/>
              <a:gd name="connsiteY5" fmla="*/ 363153 h 591753"/>
              <a:gd name="connsiteX6" fmla="*/ 139619 w 457200"/>
              <a:gd name="connsiteY6" fmla="*/ 152518 h 591753"/>
              <a:gd name="connsiteX7" fmla="*/ 188165 w 457200"/>
              <a:gd name="connsiteY7" fmla="*/ 142717 h 591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 h="591753">
                <a:moveTo>
                  <a:pt x="228600" y="0"/>
                </a:moveTo>
                <a:lnTo>
                  <a:pt x="269035" y="142717"/>
                </a:lnTo>
                <a:lnTo>
                  <a:pt x="317581" y="152518"/>
                </a:lnTo>
                <a:cubicBezTo>
                  <a:pt x="399629" y="187221"/>
                  <a:pt x="457200" y="268464"/>
                  <a:pt x="457200" y="363153"/>
                </a:cubicBezTo>
                <a:cubicBezTo>
                  <a:pt x="457200" y="489405"/>
                  <a:pt x="354852" y="591753"/>
                  <a:pt x="228600" y="591753"/>
                </a:cubicBezTo>
                <a:cubicBezTo>
                  <a:pt x="102348" y="591753"/>
                  <a:pt x="0" y="489405"/>
                  <a:pt x="0" y="363153"/>
                </a:cubicBezTo>
                <a:cubicBezTo>
                  <a:pt x="0" y="268464"/>
                  <a:pt x="57571" y="187221"/>
                  <a:pt x="139619" y="152518"/>
                </a:cubicBezTo>
                <a:lnTo>
                  <a:pt x="188165" y="142717"/>
                </a:lnTo>
                <a:close/>
              </a:path>
            </a:pathLst>
          </a:custGeom>
          <a:solidFill>
            <a:srgbClr val="002060"/>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5"/>
          <p:cNvSpPr/>
          <p:nvPr/>
        </p:nvSpPr>
        <p:spPr>
          <a:xfrm rot="10800000">
            <a:off x="11064278" y="2355791"/>
            <a:ext cx="457200" cy="591753"/>
          </a:xfrm>
          <a:custGeom>
            <a:avLst/>
            <a:gdLst>
              <a:gd name="connsiteX0" fmla="*/ 228600 w 457200"/>
              <a:gd name="connsiteY0" fmla="*/ 0 h 591753"/>
              <a:gd name="connsiteX1" fmla="*/ 269035 w 457200"/>
              <a:gd name="connsiteY1" fmla="*/ 142717 h 591753"/>
              <a:gd name="connsiteX2" fmla="*/ 317581 w 457200"/>
              <a:gd name="connsiteY2" fmla="*/ 152518 h 591753"/>
              <a:gd name="connsiteX3" fmla="*/ 457200 w 457200"/>
              <a:gd name="connsiteY3" fmla="*/ 363153 h 591753"/>
              <a:gd name="connsiteX4" fmla="*/ 228600 w 457200"/>
              <a:gd name="connsiteY4" fmla="*/ 591753 h 591753"/>
              <a:gd name="connsiteX5" fmla="*/ 0 w 457200"/>
              <a:gd name="connsiteY5" fmla="*/ 363153 h 591753"/>
              <a:gd name="connsiteX6" fmla="*/ 139619 w 457200"/>
              <a:gd name="connsiteY6" fmla="*/ 152518 h 591753"/>
              <a:gd name="connsiteX7" fmla="*/ 188165 w 457200"/>
              <a:gd name="connsiteY7" fmla="*/ 142717 h 591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 h="591753">
                <a:moveTo>
                  <a:pt x="228600" y="0"/>
                </a:moveTo>
                <a:lnTo>
                  <a:pt x="269035" y="142717"/>
                </a:lnTo>
                <a:lnTo>
                  <a:pt x="317581" y="152518"/>
                </a:lnTo>
                <a:cubicBezTo>
                  <a:pt x="399629" y="187221"/>
                  <a:pt x="457200" y="268464"/>
                  <a:pt x="457200" y="363153"/>
                </a:cubicBezTo>
                <a:cubicBezTo>
                  <a:pt x="457200" y="489405"/>
                  <a:pt x="354852" y="591753"/>
                  <a:pt x="228600" y="591753"/>
                </a:cubicBezTo>
                <a:cubicBezTo>
                  <a:pt x="102348" y="591753"/>
                  <a:pt x="0" y="489405"/>
                  <a:pt x="0" y="363153"/>
                </a:cubicBezTo>
                <a:cubicBezTo>
                  <a:pt x="0" y="268464"/>
                  <a:pt x="57571" y="187221"/>
                  <a:pt x="139619" y="152518"/>
                </a:cubicBezTo>
                <a:lnTo>
                  <a:pt x="188165" y="142717"/>
                </a:lnTo>
                <a:close/>
              </a:path>
            </a:pathLst>
          </a:custGeom>
          <a:solidFill>
            <a:srgbClr val="002060"/>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10759478" y="2422717"/>
            <a:ext cx="1066800" cy="307777"/>
          </a:xfrm>
          <a:prstGeom prst="rect">
            <a:avLst/>
          </a:prstGeom>
          <a:noFill/>
        </p:spPr>
        <p:txBody>
          <a:bodyPr wrap="square" rtlCol="0">
            <a:spAutoFit/>
          </a:bodyPr>
          <a:lstStyle/>
          <a:p>
            <a:pPr algn="ctr"/>
            <a:r>
              <a:rPr lang="en-US" sz="1400" b="1" dirty="0">
                <a:solidFill>
                  <a:schemeClr val="bg1"/>
                </a:solidFill>
                <a:effectLst>
                  <a:outerShdw blurRad="38100" dist="38100" dir="2700000" algn="tl">
                    <a:srgbClr val="000000">
                      <a:alpha val="43137"/>
                    </a:srgbClr>
                  </a:outerShdw>
                </a:effectLst>
                <a:latin typeface="+mn-lt"/>
              </a:rPr>
              <a:t>GUESSER</a:t>
            </a:r>
          </a:p>
        </p:txBody>
      </p:sp>
      <p:sp>
        <p:nvSpPr>
          <p:cNvPr id="18" name="TextBox 17"/>
          <p:cNvSpPr txBox="1"/>
          <p:nvPr/>
        </p:nvSpPr>
        <p:spPr>
          <a:xfrm>
            <a:off x="11274831" y="3503431"/>
            <a:ext cx="741947" cy="523220"/>
          </a:xfrm>
          <a:prstGeom prst="rect">
            <a:avLst/>
          </a:prstGeom>
          <a:noFill/>
        </p:spPr>
        <p:txBody>
          <a:bodyPr wrap="square" rtlCol="0">
            <a:spAutoFit/>
          </a:bodyPr>
          <a:lstStyle/>
          <a:p>
            <a:pPr algn="ctr"/>
            <a:r>
              <a:rPr lang="en-US" sz="1400" b="1" dirty="0">
                <a:solidFill>
                  <a:schemeClr val="bg1"/>
                </a:solidFill>
                <a:effectLst>
                  <a:outerShdw blurRad="38100" dist="38100" dir="2700000" algn="tl">
                    <a:srgbClr val="000000">
                      <a:alpha val="43137"/>
                    </a:srgbClr>
                  </a:outerShdw>
                </a:effectLst>
                <a:latin typeface="+mn-lt"/>
              </a:rPr>
              <a:t>CLUE</a:t>
            </a:r>
          </a:p>
          <a:p>
            <a:pPr algn="ctr"/>
            <a:r>
              <a:rPr lang="en-US" sz="1400" b="1" dirty="0">
                <a:solidFill>
                  <a:schemeClr val="bg1"/>
                </a:solidFill>
                <a:effectLst>
                  <a:outerShdw blurRad="38100" dist="38100" dir="2700000" algn="tl">
                    <a:srgbClr val="000000">
                      <a:alpha val="43137"/>
                    </a:srgbClr>
                  </a:outerShdw>
                </a:effectLst>
                <a:latin typeface="+mn-lt"/>
              </a:rPr>
              <a:t>GIVER</a:t>
            </a:r>
          </a:p>
        </p:txBody>
      </p:sp>
      <p:sp>
        <p:nvSpPr>
          <p:cNvPr id="19" name="Freeform 18"/>
          <p:cNvSpPr/>
          <p:nvPr/>
        </p:nvSpPr>
        <p:spPr>
          <a:xfrm>
            <a:off x="9456057" y="3390664"/>
            <a:ext cx="457200" cy="591753"/>
          </a:xfrm>
          <a:custGeom>
            <a:avLst/>
            <a:gdLst>
              <a:gd name="connsiteX0" fmla="*/ 228600 w 457200"/>
              <a:gd name="connsiteY0" fmla="*/ 0 h 591753"/>
              <a:gd name="connsiteX1" fmla="*/ 269035 w 457200"/>
              <a:gd name="connsiteY1" fmla="*/ 142717 h 591753"/>
              <a:gd name="connsiteX2" fmla="*/ 317581 w 457200"/>
              <a:gd name="connsiteY2" fmla="*/ 152518 h 591753"/>
              <a:gd name="connsiteX3" fmla="*/ 457200 w 457200"/>
              <a:gd name="connsiteY3" fmla="*/ 363153 h 591753"/>
              <a:gd name="connsiteX4" fmla="*/ 228600 w 457200"/>
              <a:gd name="connsiteY4" fmla="*/ 591753 h 591753"/>
              <a:gd name="connsiteX5" fmla="*/ 0 w 457200"/>
              <a:gd name="connsiteY5" fmla="*/ 363153 h 591753"/>
              <a:gd name="connsiteX6" fmla="*/ 139619 w 457200"/>
              <a:gd name="connsiteY6" fmla="*/ 152518 h 591753"/>
              <a:gd name="connsiteX7" fmla="*/ 188165 w 457200"/>
              <a:gd name="connsiteY7" fmla="*/ 142717 h 591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 h="591753">
                <a:moveTo>
                  <a:pt x="228600" y="0"/>
                </a:moveTo>
                <a:lnTo>
                  <a:pt x="269035" y="142717"/>
                </a:lnTo>
                <a:lnTo>
                  <a:pt x="317581" y="152518"/>
                </a:lnTo>
                <a:cubicBezTo>
                  <a:pt x="399629" y="187221"/>
                  <a:pt x="457200" y="268464"/>
                  <a:pt x="457200" y="363153"/>
                </a:cubicBezTo>
                <a:cubicBezTo>
                  <a:pt x="457200" y="489405"/>
                  <a:pt x="354852" y="591753"/>
                  <a:pt x="228600" y="591753"/>
                </a:cubicBezTo>
                <a:cubicBezTo>
                  <a:pt x="102348" y="591753"/>
                  <a:pt x="0" y="489405"/>
                  <a:pt x="0" y="363153"/>
                </a:cubicBezTo>
                <a:cubicBezTo>
                  <a:pt x="0" y="268464"/>
                  <a:pt x="57571" y="187221"/>
                  <a:pt x="139619" y="152518"/>
                </a:cubicBezTo>
                <a:lnTo>
                  <a:pt x="188165" y="142717"/>
                </a:lnTo>
                <a:close/>
              </a:path>
            </a:pathLst>
          </a:custGeom>
          <a:solidFill>
            <a:srgbClr val="002060"/>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19"/>
          <p:cNvSpPr/>
          <p:nvPr/>
        </p:nvSpPr>
        <p:spPr>
          <a:xfrm rot="10800000">
            <a:off x="9750831" y="2356115"/>
            <a:ext cx="457200" cy="591753"/>
          </a:xfrm>
          <a:custGeom>
            <a:avLst/>
            <a:gdLst>
              <a:gd name="connsiteX0" fmla="*/ 228600 w 457200"/>
              <a:gd name="connsiteY0" fmla="*/ 0 h 591753"/>
              <a:gd name="connsiteX1" fmla="*/ 269035 w 457200"/>
              <a:gd name="connsiteY1" fmla="*/ 142717 h 591753"/>
              <a:gd name="connsiteX2" fmla="*/ 317581 w 457200"/>
              <a:gd name="connsiteY2" fmla="*/ 152518 h 591753"/>
              <a:gd name="connsiteX3" fmla="*/ 457200 w 457200"/>
              <a:gd name="connsiteY3" fmla="*/ 363153 h 591753"/>
              <a:gd name="connsiteX4" fmla="*/ 228600 w 457200"/>
              <a:gd name="connsiteY4" fmla="*/ 591753 h 591753"/>
              <a:gd name="connsiteX5" fmla="*/ 0 w 457200"/>
              <a:gd name="connsiteY5" fmla="*/ 363153 h 591753"/>
              <a:gd name="connsiteX6" fmla="*/ 139619 w 457200"/>
              <a:gd name="connsiteY6" fmla="*/ 152518 h 591753"/>
              <a:gd name="connsiteX7" fmla="*/ 188165 w 457200"/>
              <a:gd name="connsiteY7" fmla="*/ 142717 h 591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7200" h="591753">
                <a:moveTo>
                  <a:pt x="228600" y="0"/>
                </a:moveTo>
                <a:lnTo>
                  <a:pt x="269035" y="142717"/>
                </a:lnTo>
                <a:lnTo>
                  <a:pt x="317581" y="152518"/>
                </a:lnTo>
                <a:cubicBezTo>
                  <a:pt x="399629" y="187221"/>
                  <a:pt x="457200" y="268464"/>
                  <a:pt x="457200" y="363153"/>
                </a:cubicBezTo>
                <a:cubicBezTo>
                  <a:pt x="457200" y="489405"/>
                  <a:pt x="354852" y="591753"/>
                  <a:pt x="228600" y="591753"/>
                </a:cubicBezTo>
                <a:cubicBezTo>
                  <a:pt x="102348" y="591753"/>
                  <a:pt x="0" y="489405"/>
                  <a:pt x="0" y="363153"/>
                </a:cubicBezTo>
                <a:cubicBezTo>
                  <a:pt x="0" y="268464"/>
                  <a:pt x="57571" y="187221"/>
                  <a:pt x="139619" y="152518"/>
                </a:cubicBezTo>
                <a:lnTo>
                  <a:pt x="188165" y="142717"/>
                </a:lnTo>
                <a:close/>
              </a:path>
            </a:pathLst>
          </a:custGeom>
          <a:solidFill>
            <a:srgbClr val="002060"/>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Box 20"/>
          <p:cNvSpPr txBox="1"/>
          <p:nvPr/>
        </p:nvSpPr>
        <p:spPr>
          <a:xfrm>
            <a:off x="9446031" y="2422717"/>
            <a:ext cx="1066800" cy="307777"/>
          </a:xfrm>
          <a:prstGeom prst="rect">
            <a:avLst/>
          </a:prstGeom>
          <a:noFill/>
        </p:spPr>
        <p:txBody>
          <a:bodyPr wrap="square" rtlCol="0">
            <a:spAutoFit/>
          </a:bodyPr>
          <a:lstStyle/>
          <a:p>
            <a:pPr algn="ctr"/>
            <a:r>
              <a:rPr lang="en-US" sz="1400" b="1" dirty="0">
                <a:solidFill>
                  <a:schemeClr val="bg1"/>
                </a:solidFill>
                <a:effectLst>
                  <a:outerShdw blurRad="38100" dist="38100" dir="2700000" algn="tl">
                    <a:srgbClr val="000000">
                      <a:alpha val="43137"/>
                    </a:srgbClr>
                  </a:outerShdw>
                </a:effectLst>
                <a:latin typeface="+mn-lt"/>
              </a:rPr>
              <a:t>GUESSER</a:t>
            </a:r>
          </a:p>
        </p:txBody>
      </p:sp>
      <p:sp>
        <p:nvSpPr>
          <p:cNvPr id="22" name="TextBox 21"/>
          <p:cNvSpPr txBox="1"/>
          <p:nvPr/>
        </p:nvSpPr>
        <p:spPr>
          <a:xfrm>
            <a:off x="9313684" y="3503755"/>
            <a:ext cx="741947" cy="523220"/>
          </a:xfrm>
          <a:prstGeom prst="rect">
            <a:avLst/>
          </a:prstGeom>
          <a:noFill/>
        </p:spPr>
        <p:txBody>
          <a:bodyPr wrap="square" rtlCol="0">
            <a:spAutoFit/>
          </a:bodyPr>
          <a:lstStyle/>
          <a:p>
            <a:pPr algn="ctr"/>
            <a:r>
              <a:rPr lang="en-US" sz="1400" b="1" dirty="0">
                <a:solidFill>
                  <a:schemeClr val="bg1"/>
                </a:solidFill>
                <a:effectLst>
                  <a:outerShdw blurRad="38100" dist="38100" dir="2700000" algn="tl">
                    <a:srgbClr val="000000">
                      <a:alpha val="43137"/>
                    </a:srgbClr>
                  </a:outerShdw>
                </a:effectLst>
                <a:latin typeface="+mn-lt"/>
              </a:rPr>
              <a:t>CLUE</a:t>
            </a:r>
          </a:p>
          <a:p>
            <a:pPr algn="ctr"/>
            <a:r>
              <a:rPr lang="en-US" sz="1400" b="1" dirty="0">
                <a:solidFill>
                  <a:schemeClr val="bg1"/>
                </a:solidFill>
                <a:effectLst>
                  <a:outerShdw blurRad="38100" dist="38100" dir="2700000" algn="tl">
                    <a:srgbClr val="000000">
                      <a:alpha val="43137"/>
                    </a:srgbClr>
                  </a:outerShdw>
                </a:effectLst>
                <a:latin typeface="+mn-lt"/>
              </a:rPr>
              <a:t>GIVER</a:t>
            </a:r>
          </a:p>
        </p:txBody>
      </p:sp>
      <p:sp>
        <p:nvSpPr>
          <p:cNvPr id="23" name="Rectangle 22"/>
          <p:cNvSpPr/>
          <p:nvPr/>
        </p:nvSpPr>
        <p:spPr>
          <a:xfrm>
            <a:off x="9690672" y="4195026"/>
            <a:ext cx="1905000" cy="14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GAME SET UP</a:t>
            </a:r>
          </a:p>
        </p:txBody>
      </p:sp>
      <p:sp>
        <p:nvSpPr>
          <p:cNvPr id="32" name="Title 31"/>
          <p:cNvSpPr>
            <a:spLocks noGrp="1"/>
          </p:cNvSpPr>
          <p:nvPr>
            <p:ph type="title"/>
          </p:nvPr>
        </p:nvSpPr>
        <p:spPr>
          <a:xfrm>
            <a:off x="777278" y="-1351283"/>
            <a:ext cx="10515600" cy="1325563"/>
          </a:xfrm>
        </p:spPr>
        <p:txBody>
          <a:bodyPr/>
          <a:lstStyle/>
          <a:p>
            <a:r>
              <a:rPr lang="en-US" dirty="0"/>
              <a:t>Game Rules</a:t>
            </a:r>
          </a:p>
        </p:txBody>
      </p:sp>
      <p:sp>
        <p:nvSpPr>
          <p:cNvPr id="24" name="Rounded Rectangle 23">
            <a:hlinkClick r:id="rId2" action="ppaction://hlinksldjump"/>
          </p:cNvPr>
          <p:cNvSpPr/>
          <p:nvPr/>
        </p:nvSpPr>
        <p:spPr>
          <a:xfrm>
            <a:off x="4584849" y="6293964"/>
            <a:ext cx="3022303" cy="411923"/>
          </a:xfrm>
          <a:prstGeom prst="roundRect">
            <a:avLst>
              <a:gd name="adj" fmla="val 50000"/>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BACK</a:t>
            </a:r>
          </a:p>
        </p:txBody>
      </p:sp>
      <p:sp>
        <p:nvSpPr>
          <p:cNvPr id="27" name="Rectangle 26">
            <a:extLst>
              <a:ext uri="{FF2B5EF4-FFF2-40B4-BE49-F238E27FC236}">
                <a16:creationId xmlns="" xmlns:a16="http://schemas.microsoft.com/office/drawing/2014/main" id="{4606E70D-509D-4FD0-BC7B-F6D60F695BC7}"/>
              </a:ext>
            </a:extLst>
          </p:cNvPr>
          <p:cNvSpPr/>
          <p:nvPr/>
        </p:nvSpPr>
        <p:spPr>
          <a:xfrm>
            <a:off x="1410590" y="6021253"/>
            <a:ext cx="9370820" cy="284693"/>
          </a:xfrm>
          <a:prstGeom prst="rect">
            <a:avLst/>
          </a:prstGeom>
        </p:spPr>
        <p:txBody>
          <a:bodyPr wrap="square">
            <a:spAutoFit/>
          </a:bodyPr>
          <a:lstStyle/>
          <a:p>
            <a:pPr algn="ctr">
              <a:lnSpc>
                <a:spcPts val="1500"/>
              </a:lnSpc>
            </a:pPr>
            <a:r>
              <a:rPr lang="en-US" sz="1400" dirty="0">
                <a:solidFill>
                  <a:schemeClr val="bg1"/>
                </a:solidFill>
              </a:rPr>
              <a:t>This is an unofficial $100,000 Pyramid Game. Official Site: </a:t>
            </a:r>
            <a:r>
              <a:rPr lang="en-US" sz="1400" dirty="0">
                <a:solidFill>
                  <a:srgbClr val="FFC000"/>
                </a:solidFill>
                <a:hlinkClick r:id="rId3">
                  <a:extLst>
                    <a:ext uri="{A12FA001-AC4F-418D-AE19-62706E023703}">
                      <ahyp:hlinkClr xmlns="" xmlns:ahyp="http://schemas.microsoft.com/office/drawing/2018/hyperlinkcolor" val="tx"/>
                    </a:ext>
                  </a:extLst>
                </a:hlinkClick>
              </a:rPr>
              <a:t>http://abc.go.com/shows/the-100000-pyramid</a:t>
            </a:r>
            <a:r>
              <a:rPr lang="en-US" sz="1400" dirty="0">
                <a:solidFill>
                  <a:srgbClr val="FFC000"/>
                </a:solidFill>
              </a:rPr>
              <a:t> </a:t>
            </a:r>
          </a:p>
        </p:txBody>
      </p:sp>
      <p:grpSp>
        <p:nvGrpSpPr>
          <p:cNvPr id="28" name="Group 27">
            <a:extLst>
              <a:ext uri="{FF2B5EF4-FFF2-40B4-BE49-F238E27FC236}">
                <a16:creationId xmlns="" xmlns:a16="http://schemas.microsoft.com/office/drawing/2014/main" id="{75582CAF-98A9-4140-B160-662FFEF74C4E}"/>
              </a:ext>
            </a:extLst>
          </p:cNvPr>
          <p:cNvGrpSpPr/>
          <p:nvPr/>
        </p:nvGrpSpPr>
        <p:grpSpPr>
          <a:xfrm>
            <a:off x="2177188" y="5322645"/>
            <a:ext cx="7837624" cy="772183"/>
            <a:chOff x="2177188" y="5767622"/>
            <a:chExt cx="7837624" cy="772183"/>
          </a:xfrm>
        </p:grpSpPr>
        <p:grpSp>
          <p:nvGrpSpPr>
            <p:cNvPr id="29" name="Group 28">
              <a:extLst>
                <a:ext uri="{FF2B5EF4-FFF2-40B4-BE49-F238E27FC236}">
                  <a16:creationId xmlns="" xmlns:a16="http://schemas.microsoft.com/office/drawing/2014/main" id="{1C495272-2139-446E-A397-103F09811BC5}"/>
                </a:ext>
              </a:extLst>
            </p:cNvPr>
            <p:cNvGrpSpPr/>
            <p:nvPr/>
          </p:nvGrpSpPr>
          <p:grpSpPr>
            <a:xfrm>
              <a:off x="3957940" y="5914215"/>
              <a:ext cx="6056872" cy="548640"/>
              <a:chOff x="6084391" y="5900599"/>
              <a:chExt cx="6056872" cy="548640"/>
            </a:xfrm>
          </p:grpSpPr>
          <p:sp>
            <p:nvSpPr>
              <p:cNvPr id="36" name="Rectangle 35">
                <a:extLst>
                  <a:ext uri="{FF2B5EF4-FFF2-40B4-BE49-F238E27FC236}">
                    <a16:creationId xmlns="" xmlns:a16="http://schemas.microsoft.com/office/drawing/2014/main" id="{384091D5-815F-408F-97DC-050CAF05BF84}"/>
                  </a:ext>
                </a:extLst>
              </p:cNvPr>
              <p:cNvSpPr/>
              <p:nvPr/>
            </p:nvSpPr>
            <p:spPr>
              <a:xfrm>
                <a:off x="6084391" y="5900599"/>
                <a:ext cx="5943600" cy="548640"/>
              </a:xfrm>
              <a:prstGeom prst="rect">
                <a:avLst/>
              </a:prstGeom>
              <a:gradFill>
                <a:gsLst>
                  <a:gs pos="0">
                    <a:srgbClr val="44546A">
                      <a:lumMod val="75000"/>
                    </a:srgbClr>
                  </a:gs>
                  <a:gs pos="100000">
                    <a:sysClr val="windowText" lastClr="000000">
                      <a:lumMod val="95000"/>
                      <a:lumOff val="5000"/>
                    </a:sysClr>
                  </a:gs>
                </a:gsLst>
                <a:lin ang="5400000" scaled="1"/>
              </a:gradFill>
              <a:ln w="12700" cap="flat" cmpd="sng" algn="ctr">
                <a:solidFill>
                  <a:srgbClr val="44546A">
                    <a:lumMod val="60000"/>
                    <a:lumOff val="40000"/>
                  </a:srgbClr>
                </a:solidFill>
                <a:prstDash val="solid"/>
                <a:miter lim="800000"/>
              </a:ln>
              <a:effectLst/>
            </p:spPr>
            <p:txBody>
              <a:bodyPr wrap="none"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15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p:txBody>
          </p:sp>
          <p:pic>
            <p:nvPicPr>
              <p:cNvPr id="37" name="Picture 2" descr="Creative Commons License">
                <a:extLst>
                  <a:ext uri="{FF2B5EF4-FFF2-40B4-BE49-F238E27FC236}">
                    <a16:creationId xmlns="" xmlns:a16="http://schemas.microsoft.com/office/drawing/2014/main" id="{BB7E6F7F-4724-4A90-A225-E243871C652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6474" y="5920989"/>
                <a:ext cx="1331794" cy="469155"/>
              </a:xfrm>
              <a:prstGeom prst="rect">
                <a:avLst/>
              </a:prstGeom>
              <a:noFill/>
              <a:extLst>
                <a:ext uri="{909E8E84-426E-40DD-AFC4-6F175D3DCCD1}">
                  <a14:hiddenFill xmlns:a14="http://schemas.microsoft.com/office/drawing/2010/main">
                    <a:solidFill>
                      <a:srgbClr val="FFFFFF"/>
                    </a:solidFill>
                  </a14:hiddenFill>
                </a:ext>
              </a:extLst>
            </p:spPr>
          </p:pic>
          <p:sp>
            <p:nvSpPr>
              <p:cNvPr id="38" name="Rectangle 37">
                <a:extLst>
                  <a:ext uri="{FF2B5EF4-FFF2-40B4-BE49-F238E27FC236}">
                    <a16:creationId xmlns="" xmlns:a16="http://schemas.microsoft.com/office/drawing/2014/main" id="{D2977226-B64F-4B7D-B07C-713731CB346D}"/>
                  </a:ext>
                </a:extLst>
              </p:cNvPr>
              <p:cNvSpPr/>
              <p:nvPr/>
            </p:nvSpPr>
            <p:spPr>
              <a:xfrm>
                <a:off x="7428565" y="5914546"/>
                <a:ext cx="4712698" cy="482055"/>
              </a:xfrm>
              <a:prstGeom prst="rect">
                <a:avLst/>
              </a:prstGeom>
            </p:spPr>
            <p:txBody>
              <a:bodyPr wrap="square">
                <a:spAutoFit/>
              </a:bodyPr>
              <a:lstStyle/>
              <a:p>
                <a:pPr marL="0" marR="0" lvl="0" indent="0" defTabSz="914400" eaLnBrk="1" fontAlgn="base" latinLnBrk="0" hangingPunct="1">
                  <a:lnSpc>
                    <a:spcPts val="1500"/>
                  </a:lnSpc>
                  <a:spcBef>
                    <a:spcPct val="0"/>
                  </a:spcBef>
                  <a:spcAft>
                    <a:spcPct val="0"/>
                  </a:spcAft>
                  <a:buClrTx/>
                  <a:buSzTx/>
                  <a:buFontTx/>
                  <a:buNone/>
                  <a:tabLst/>
                  <a:defRPr/>
                </a:pPr>
                <a:r>
                  <a:rPr kumimoji="0" lang="en-US" sz="1600" b="0" i="0" u="none" strike="noStrike" kern="0" cap="none" spc="0" normalizeH="0" baseline="0" noProof="0" dirty="0">
                    <a:ln>
                      <a:noFill/>
                    </a:ln>
                    <a:solidFill>
                      <a:prstClr val="white"/>
                    </a:solidFill>
                    <a:effectLst/>
                    <a:uLnTx/>
                    <a:uFillTx/>
                    <a:latin typeface="Franklin Gothic Medium Cond" panose="020B0606030402020204" pitchFamily="34" charset="0"/>
                  </a:rPr>
                  <a:t>This work is licensed under a</a:t>
                </a:r>
                <a:r>
                  <a:rPr kumimoji="0" lang="en-US" sz="1600" b="0" i="0" u="none" strike="noStrike" kern="0" cap="none" spc="0" normalizeH="0" baseline="0" noProof="0" dirty="0">
                    <a:ln>
                      <a:noFill/>
                    </a:ln>
                    <a:solidFill>
                      <a:prstClr val="black"/>
                    </a:solidFill>
                    <a:effectLst/>
                    <a:uLnTx/>
                    <a:uFillTx/>
                    <a:latin typeface="Franklin Gothic Medium Cond" panose="020B0606030402020204" pitchFamily="34" charset="0"/>
                  </a:rPr>
                  <a:t> </a:t>
                </a:r>
                <a:r>
                  <a:rPr kumimoji="0" lang="en-US" sz="1600" b="0" i="0" u="none" strike="noStrike" kern="0" cap="none" spc="0" normalizeH="0" baseline="0" noProof="0" dirty="0">
                    <a:ln>
                      <a:noFill/>
                    </a:ln>
                    <a:solidFill>
                      <a:srgbClr val="FFC000"/>
                    </a:solidFill>
                    <a:effectLst/>
                    <a:uLnTx/>
                    <a:uFillTx/>
                    <a:latin typeface="Franklin Gothic Medium Cond" panose="020B0606030402020204" pitchFamily="34" charset="0"/>
                    <a:hlinkClick r:id="rId5">
                      <a:extLst>
                        <a:ext uri="{A12FA001-AC4F-418D-AE19-62706E023703}">
                          <ahyp:hlinkClr xmlns="" xmlns:ahyp="http://schemas.microsoft.com/office/drawing/2018/hyperlinkcolor" val="tx"/>
                        </a:ext>
                      </a:extLst>
                    </a:hlinkClick>
                  </a:rPr>
                  <a:t>Creative Commons Attribution-</a:t>
                </a:r>
                <a:r>
                  <a:rPr kumimoji="0" lang="en-US" sz="1600" b="0" i="0" u="none" strike="noStrike" kern="0" cap="none" spc="0" normalizeH="0" baseline="0" noProof="0" dirty="0" err="1">
                    <a:ln>
                      <a:noFill/>
                    </a:ln>
                    <a:solidFill>
                      <a:srgbClr val="FFC000"/>
                    </a:solidFill>
                    <a:effectLst/>
                    <a:uLnTx/>
                    <a:uFillTx/>
                    <a:latin typeface="Franklin Gothic Medium Cond" panose="020B0606030402020204" pitchFamily="34" charset="0"/>
                    <a:hlinkClick r:id="rId5">
                      <a:extLst>
                        <a:ext uri="{A12FA001-AC4F-418D-AE19-62706E023703}">
                          <ahyp:hlinkClr xmlns="" xmlns:ahyp="http://schemas.microsoft.com/office/drawing/2018/hyperlinkcolor" val="tx"/>
                        </a:ext>
                      </a:extLst>
                    </a:hlinkClick>
                  </a:rPr>
                  <a:t>NonCommercial</a:t>
                </a:r>
                <a:r>
                  <a:rPr kumimoji="0" lang="en-US" sz="1600" b="0" i="0" u="none" strike="noStrike" kern="0" cap="none" spc="0" normalizeH="0" baseline="0" noProof="0" dirty="0">
                    <a:ln>
                      <a:noFill/>
                    </a:ln>
                    <a:solidFill>
                      <a:srgbClr val="FFC000"/>
                    </a:solidFill>
                    <a:effectLst/>
                    <a:uLnTx/>
                    <a:uFillTx/>
                    <a:latin typeface="Franklin Gothic Medium Cond" panose="020B0606030402020204" pitchFamily="34" charset="0"/>
                    <a:hlinkClick r:id="rId5">
                      <a:extLst>
                        <a:ext uri="{A12FA001-AC4F-418D-AE19-62706E023703}">
                          <ahyp:hlinkClr xmlns="" xmlns:ahyp="http://schemas.microsoft.com/office/drawing/2018/hyperlinkcolor" val="tx"/>
                        </a:ext>
                      </a:extLst>
                    </a:hlinkClick>
                  </a:rPr>
                  <a:t>-</a:t>
                </a:r>
                <a:r>
                  <a:rPr kumimoji="0" lang="en-US" sz="1600" b="0" i="0" u="none" strike="noStrike" kern="0" cap="none" spc="0" normalizeH="0" baseline="0" noProof="0" dirty="0" err="1">
                    <a:ln>
                      <a:noFill/>
                    </a:ln>
                    <a:solidFill>
                      <a:srgbClr val="FFC000"/>
                    </a:solidFill>
                    <a:effectLst/>
                    <a:uLnTx/>
                    <a:uFillTx/>
                    <a:latin typeface="Franklin Gothic Medium Cond" panose="020B0606030402020204" pitchFamily="34" charset="0"/>
                    <a:hlinkClick r:id="rId5">
                      <a:extLst>
                        <a:ext uri="{A12FA001-AC4F-418D-AE19-62706E023703}">
                          <ahyp:hlinkClr xmlns="" xmlns:ahyp="http://schemas.microsoft.com/office/drawing/2018/hyperlinkcolor" val="tx"/>
                        </a:ext>
                      </a:extLst>
                    </a:hlinkClick>
                  </a:rPr>
                  <a:t>ShareAlike</a:t>
                </a:r>
                <a:r>
                  <a:rPr kumimoji="0" lang="en-US" sz="1600" b="0" i="0" u="none" strike="noStrike" kern="0" cap="none" spc="0" normalizeH="0" baseline="0" noProof="0" dirty="0">
                    <a:ln>
                      <a:noFill/>
                    </a:ln>
                    <a:solidFill>
                      <a:srgbClr val="FFC000"/>
                    </a:solidFill>
                    <a:effectLst/>
                    <a:uLnTx/>
                    <a:uFillTx/>
                    <a:latin typeface="Franklin Gothic Medium Cond" panose="020B0606030402020204" pitchFamily="34" charset="0"/>
                    <a:hlinkClick r:id="rId5">
                      <a:extLst>
                        <a:ext uri="{A12FA001-AC4F-418D-AE19-62706E023703}">
                          <ahyp:hlinkClr xmlns="" xmlns:ahyp="http://schemas.microsoft.com/office/drawing/2018/hyperlinkcolor" val="tx"/>
                        </a:ext>
                      </a:extLst>
                    </a:hlinkClick>
                  </a:rPr>
                  <a:t> 4.0 International License</a:t>
                </a:r>
                <a:r>
                  <a:rPr kumimoji="0" lang="en-US" sz="1600" b="0" i="0" u="none" strike="noStrike" kern="0" cap="none" spc="0" normalizeH="0" baseline="0" noProof="0" dirty="0">
                    <a:ln>
                      <a:noFill/>
                    </a:ln>
                    <a:solidFill>
                      <a:srgbClr val="FFC000"/>
                    </a:solidFill>
                    <a:effectLst/>
                    <a:uLnTx/>
                    <a:uFillTx/>
                    <a:latin typeface="Franklin Gothic Medium Cond" panose="020B0606030402020204" pitchFamily="34" charset="0"/>
                  </a:rPr>
                  <a:t>.</a:t>
                </a:r>
              </a:p>
            </p:txBody>
          </p:sp>
        </p:grpSp>
        <p:grpSp>
          <p:nvGrpSpPr>
            <p:cNvPr id="30" name="Group 29">
              <a:extLst>
                <a:ext uri="{FF2B5EF4-FFF2-40B4-BE49-F238E27FC236}">
                  <a16:creationId xmlns="" xmlns:a16="http://schemas.microsoft.com/office/drawing/2014/main" id="{CA9AFD0A-D931-4ADF-A97F-39FFBEE59C95}"/>
                </a:ext>
              </a:extLst>
            </p:cNvPr>
            <p:cNvGrpSpPr/>
            <p:nvPr/>
          </p:nvGrpSpPr>
          <p:grpSpPr>
            <a:xfrm>
              <a:off x="2177188" y="5767622"/>
              <a:ext cx="1700190" cy="772183"/>
              <a:chOff x="10463800" y="5921242"/>
              <a:chExt cx="1700190" cy="772183"/>
            </a:xfrm>
          </p:grpSpPr>
          <p:pic>
            <p:nvPicPr>
              <p:cNvPr id="31" name="Picture 30">
                <a:hlinkClick r:id="rId6"/>
                <a:extLst>
                  <a:ext uri="{FF2B5EF4-FFF2-40B4-BE49-F238E27FC236}">
                    <a16:creationId xmlns="" xmlns:a16="http://schemas.microsoft.com/office/drawing/2014/main" id="{EC0E6A5E-C3EF-46AD-B01F-E5B0AA9E34C1}"/>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10463800" y="5921242"/>
                <a:ext cx="1700190" cy="697797"/>
              </a:xfrm>
              <a:prstGeom prst="rect">
                <a:avLst/>
              </a:prstGeom>
            </p:spPr>
          </p:pic>
          <p:sp>
            <p:nvSpPr>
              <p:cNvPr id="33" name="cwText">
                <a:extLst>
                  <a:ext uri="{FF2B5EF4-FFF2-40B4-BE49-F238E27FC236}">
                    <a16:creationId xmlns="" xmlns:a16="http://schemas.microsoft.com/office/drawing/2014/main" id="{4D5372B9-2625-4A3A-9502-573F896795EF}"/>
                  </a:ext>
                </a:extLst>
              </p:cNvPr>
              <p:cNvSpPr txBox="1"/>
              <p:nvPr/>
            </p:nvSpPr>
            <p:spPr>
              <a:xfrm>
                <a:off x="11094864" y="6431815"/>
                <a:ext cx="992316" cy="261610"/>
              </a:xfrm>
              <a:prstGeom prst="rect">
                <a:avLst/>
              </a:prstGeom>
              <a:noFill/>
            </p:spPr>
            <p:txBody>
              <a:bodyPr wrap="squar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sz="1100" b="0" i="0" u="none" strike="noStrike" kern="0" cap="none" spc="0" normalizeH="0" baseline="0" noProof="0" smtClean="0">
                    <a:ln>
                      <a:noFill/>
                    </a:ln>
                    <a:solidFill>
                      <a:prstClr val="white"/>
                    </a:solidFill>
                    <a:effectLst/>
                    <a:uLnTx/>
                    <a:uFillTx/>
                    <a:latin typeface="Franklin Gothic Demi Cond" panose="020B0706030402020204" pitchFamily="34" charset="0"/>
                  </a:rPr>
                  <a:t>© 2015 - 2025</a:t>
                </a:r>
                <a:endParaRPr kumimoji="0" lang="en-US" sz="1100" b="0" i="0" u="none" strike="noStrike" kern="0" cap="none" spc="0" normalizeH="0" baseline="0" noProof="0" dirty="0">
                  <a:ln>
                    <a:noFill/>
                  </a:ln>
                  <a:solidFill>
                    <a:prstClr val="white"/>
                  </a:solidFill>
                  <a:effectLst/>
                  <a:uLnTx/>
                  <a:uFillTx/>
                  <a:latin typeface="Franklin Gothic Demi Cond" panose="020B0706030402020204" pitchFamily="34" charset="0"/>
                </a:endParaRPr>
              </a:p>
            </p:txBody>
          </p:sp>
        </p:grpSp>
      </p:grpSp>
    </p:spTree>
    <p:extLst>
      <p:ext uri="{BB962C8B-B14F-4D97-AF65-F5344CB8AC3E}">
        <p14:creationId xmlns:p14="http://schemas.microsoft.com/office/powerpoint/2010/main" val="25285951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80000">
              <a:srgbClr val="0070C0">
                <a:lumMod val="65000"/>
              </a:srgbClr>
            </a:gs>
            <a:gs pos="39000">
              <a:srgbClr val="002060"/>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22" name="Freeform 21"/>
          <p:cNvSpPr/>
          <p:nvPr/>
        </p:nvSpPr>
        <p:spPr>
          <a:xfrm>
            <a:off x="10540443" y="163174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22"/>
          <p:cNvSpPr/>
          <p:nvPr/>
        </p:nvSpPr>
        <p:spPr>
          <a:xfrm>
            <a:off x="10985786" y="246095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p:cNvSpPr/>
          <p:nvPr/>
        </p:nvSpPr>
        <p:spPr>
          <a:xfrm>
            <a:off x="10073413" y="819515"/>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4"/>
          <p:cNvSpPr/>
          <p:nvPr/>
        </p:nvSpPr>
        <p:spPr>
          <a:xfrm>
            <a:off x="9629619" y="163174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25"/>
          <p:cNvSpPr/>
          <p:nvPr/>
        </p:nvSpPr>
        <p:spPr>
          <a:xfrm>
            <a:off x="10073413" y="246095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26"/>
          <p:cNvSpPr/>
          <p:nvPr/>
        </p:nvSpPr>
        <p:spPr>
          <a:xfrm>
            <a:off x="9156132" y="246095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9" name="Freeform 298"/>
          <p:cNvSpPr/>
          <p:nvPr/>
        </p:nvSpPr>
        <p:spPr>
          <a:xfrm>
            <a:off x="11449235" y="3286458"/>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0" name="Freeform 299"/>
          <p:cNvSpPr/>
          <p:nvPr/>
        </p:nvSpPr>
        <p:spPr>
          <a:xfrm>
            <a:off x="10536862" y="3286458"/>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1" name="Freeform 300"/>
          <p:cNvSpPr/>
          <p:nvPr/>
        </p:nvSpPr>
        <p:spPr>
          <a:xfrm>
            <a:off x="9619581" y="3286458"/>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2" name="Freeform 301"/>
          <p:cNvSpPr/>
          <p:nvPr/>
        </p:nvSpPr>
        <p:spPr>
          <a:xfrm flipH="1">
            <a:off x="863414" y="163174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3" name="Freeform 302"/>
          <p:cNvSpPr/>
          <p:nvPr/>
        </p:nvSpPr>
        <p:spPr>
          <a:xfrm flipH="1">
            <a:off x="418071" y="246095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4" name="Freeform 303"/>
          <p:cNvSpPr/>
          <p:nvPr/>
        </p:nvSpPr>
        <p:spPr>
          <a:xfrm flipH="1">
            <a:off x="1330444" y="819515"/>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5" name="Freeform 304"/>
          <p:cNvSpPr/>
          <p:nvPr/>
        </p:nvSpPr>
        <p:spPr>
          <a:xfrm flipH="1">
            <a:off x="1774238" y="163174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6" name="Freeform 305"/>
          <p:cNvSpPr/>
          <p:nvPr/>
        </p:nvSpPr>
        <p:spPr>
          <a:xfrm flipH="1">
            <a:off x="1330444" y="246095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 name="Freeform 306"/>
          <p:cNvSpPr/>
          <p:nvPr/>
        </p:nvSpPr>
        <p:spPr>
          <a:xfrm flipH="1">
            <a:off x="2247725" y="246095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 name="Freeform 307"/>
          <p:cNvSpPr/>
          <p:nvPr/>
        </p:nvSpPr>
        <p:spPr>
          <a:xfrm flipH="1">
            <a:off x="-45378" y="3286458"/>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 name="Freeform 308"/>
          <p:cNvSpPr/>
          <p:nvPr/>
        </p:nvSpPr>
        <p:spPr>
          <a:xfrm flipH="1">
            <a:off x="866995" y="3286458"/>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 name="Freeform 309"/>
          <p:cNvSpPr/>
          <p:nvPr/>
        </p:nvSpPr>
        <p:spPr>
          <a:xfrm flipH="1">
            <a:off x="1784276" y="3286458"/>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8" name="Straight Connector 37"/>
          <p:cNvCxnSpPr/>
          <p:nvPr/>
        </p:nvCxnSpPr>
        <p:spPr>
          <a:xfrm flipH="1">
            <a:off x="-76200" y="2342816"/>
            <a:ext cx="12344400" cy="0"/>
          </a:xfrm>
          <a:prstGeom prst="line">
            <a:avLst/>
          </a:prstGeom>
          <a:ln w="635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H="1">
            <a:off x="-76200" y="691816"/>
            <a:ext cx="12344400" cy="0"/>
          </a:xfrm>
          <a:prstGeom prst="line">
            <a:avLst/>
          </a:prstGeom>
          <a:ln w="635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H="1">
            <a:off x="-76200" y="1517316"/>
            <a:ext cx="12344400" cy="0"/>
          </a:xfrm>
          <a:prstGeom prst="line">
            <a:avLst/>
          </a:prstGeom>
          <a:ln w="635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76200" y="3168316"/>
            <a:ext cx="12344400" cy="0"/>
          </a:xfrm>
          <a:prstGeom prst="line">
            <a:avLst/>
          </a:prstGeom>
          <a:ln w="635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723900"/>
            <a:ext cx="2495550" cy="704850"/>
          </a:xfrm>
        </p:spPr>
        <p:txBody>
          <a:bodyPr/>
          <a:lstStyle/>
          <a:p>
            <a:r>
              <a:rPr lang="en-US" dirty="0"/>
              <a:t>Round 1</a:t>
            </a:r>
          </a:p>
        </p:txBody>
      </p:sp>
      <p:sp>
        <p:nvSpPr>
          <p:cNvPr id="19" name="Rectangle 18"/>
          <p:cNvSpPr/>
          <p:nvPr/>
        </p:nvSpPr>
        <p:spPr>
          <a:xfrm>
            <a:off x="-38100" y="4416355"/>
            <a:ext cx="12230100" cy="2364353"/>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76200" y="4170676"/>
            <a:ext cx="12344400" cy="245679"/>
          </a:xfrm>
          <a:prstGeom prst="rect">
            <a:avLst/>
          </a:prstGeom>
          <a:solidFill>
            <a:schemeClr val="accent1">
              <a:lumMod val="20000"/>
              <a:lumOff val="80000"/>
            </a:schemeClr>
          </a:solidFill>
          <a:ln w="31750">
            <a:no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624655" y="353391"/>
            <a:ext cx="10942690" cy="618163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rgbClr val="00B0F0"/>
              </a:gs>
              <a:gs pos="71000">
                <a:srgbClr val="0070C0"/>
              </a:gs>
              <a:gs pos="100000">
                <a:schemeClr val="tx1"/>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189757" y="107712"/>
            <a:ext cx="11812487" cy="6672996"/>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1">
              <a:lumMod val="20000"/>
              <a:lumOff val="80000"/>
            </a:schemeClr>
          </a:solidFill>
          <a:ln w="31750">
            <a:solidFill>
              <a:schemeClr val="tx1"/>
            </a:solidFill>
          </a:ln>
          <a:effectLst>
            <a:glow rad="152400">
              <a:schemeClr val="tx1">
                <a:alpha val="40000"/>
              </a:schemeClr>
            </a:glow>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5" name="Cat1"/>
          <p:cNvGrpSpPr/>
          <p:nvPr/>
        </p:nvGrpSpPr>
        <p:grpSpPr>
          <a:xfrm>
            <a:off x="4784408" y="914509"/>
            <a:ext cx="2623185" cy="1559634"/>
            <a:chOff x="4784408" y="914509"/>
            <a:chExt cx="2623185" cy="1559634"/>
          </a:xfrm>
        </p:grpSpPr>
        <p:sp>
          <p:nvSpPr>
            <p:cNvPr id="76" name="CatBG"/>
            <p:cNvSpPr>
              <a:spLocks noChangeAspect="1"/>
            </p:cNvSpPr>
            <p:nvPr/>
          </p:nvSpPr>
          <p:spPr>
            <a:xfrm>
              <a:off x="4784408" y="919663"/>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sp>
          <p:nvSpPr>
            <p:cNvPr id="77" name="Freeform 76"/>
            <p:cNvSpPr/>
            <p:nvPr/>
          </p:nvSpPr>
          <p:spPr>
            <a:xfrm>
              <a:off x="4926742" y="1583304"/>
              <a:ext cx="531403" cy="412426"/>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Freeform 77"/>
            <p:cNvSpPr/>
            <p:nvPr/>
          </p:nvSpPr>
          <p:spPr>
            <a:xfrm>
              <a:off x="4849354" y="1265441"/>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Freeform 78"/>
            <p:cNvSpPr/>
            <p:nvPr/>
          </p:nvSpPr>
          <p:spPr>
            <a:xfrm>
              <a:off x="6556841" y="930309"/>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Freeform 79"/>
            <p:cNvSpPr/>
            <p:nvPr/>
          </p:nvSpPr>
          <p:spPr>
            <a:xfrm>
              <a:off x="6666369" y="1025910"/>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Freeform 80"/>
            <p:cNvSpPr/>
            <p:nvPr/>
          </p:nvSpPr>
          <p:spPr>
            <a:xfrm>
              <a:off x="7023993" y="914509"/>
              <a:ext cx="346234" cy="2687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Freeform 81"/>
            <p:cNvSpPr/>
            <p:nvPr/>
          </p:nvSpPr>
          <p:spPr>
            <a:xfrm>
              <a:off x="6939132" y="1312786"/>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82"/>
            <p:cNvSpPr/>
            <p:nvPr/>
          </p:nvSpPr>
          <p:spPr>
            <a:xfrm>
              <a:off x="6108446" y="2105643"/>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Freeform 83"/>
            <p:cNvSpPr/>
            <p:nvPr/>
          </p:nvSpPr>
          <p:spPr>
            <a:xfrm>
              <a:off x="6693222" y="2189597"/>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Freeform 84"/>
            <p:cNvSpPr/>
            <p:nvPr/>
          </p:nvSpPr>
          <p:spPr>
            <a:xfrm>
              <a:off x="5195659" y="2224060"/>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Freeform 85"/>
            <p:cNvSpPr/>
            <p:nvPr/>
          </p:nvSpPr>
          <p:spPr>
            <a:xfrm>
              <a:off x="7073846" y="201580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Freeform 86"/>
            <p:cNvSpPr/>
            <p:nvPr/>
          </p:nvSpPr>
          <p:spPr>
            <a:xfrm>
              <a:off x="6931673" y="169795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Freeform 87"/>
            <p:cNvSpPr/>
            <p:nvPr/>
          </p:nvSpPr>
          <p:spPr>
            <a:xfrm>
              <a:off x="7147914" y="1770126"/>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Freeform 88"/>
            <p:cNvSpPr/>
            <p:nvPr/>
          </p:nvSpPr>
          <p:spPr>
            <a:xfrm>
              <a:off x="4934859" y="219865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Freeform 89"/>
            <p:cNvSpPr/>
            <p:nvPr/>
          </p:nvSpPr>
          <p:spPr>
            <a:xfrm>
              <a:off x="6242110" y="202652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90"/>
            <p:cNvSpPr/>
            <p:nvPr/>
          </p:nvSpPr>
          <p:spPr>
            <a:xfrm>
              <a:off x="6844948" y="230116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Freeform 91"/>
            <p:cNvSpPr/>
            <p:nvPr/>
          </p:nvSpPr>
          <p:spPr>
            <a:xfrm>
              <a:off x="5003781" y="1071499"/>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Freeform 92"/>
            <p:cNvSpPr/>
            <p:nvPr/>
          </p:nvSpPr>
          <p:spPr>
            <a:xfrm>
              <a:off x="4898987" y="967943"/>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93"/>
            <p:cNvSpPr/>
            <p:nvPr/>
          </p:nvSpPr>
          <p:spPr>
            <a:xfrm>
              <a:off x="5540100" y="226601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Freeform 94"/>
            <p:cNvSpPr/>
            <p:nvPr/>
          </p:nvSpPr>
          <p:spPr>
            <a:xfrm>
              <a:off x="7055964" y="224238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Freeform 95"/>
            <p:cNvSpPr/>
            <p:nvPr/>
          </p:nvSpPr>
          <p:spPr>
            <a:xfrm>
              <a:off x="7216710" y="128336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Freeform 96"/>
            <p:cNvSpPr/>
            <p:nvPr/>
          </p:nvSpPr>
          <p:spPr>
            <a:xfrm>
              <a:off x="5045450" y="181670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Freeform 97"/>
            <p:cNvSpPr/>
            <p:nvPr/>
          </p:nvSpPr>
          <p:spPr>
            <a:xfrm>
              <a:off x="4873792" y="16961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a:off x="6820549" y="201206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a:off x="6501669" y="2301165"/>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Freeform 100"/>
            <p:cNvSpPr/>
            <p:nvPr/>
          </p:nvSpPr>
          <p:spPr>
            <a:xfrm>
              <a:off x="4897183" y="230743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Freeform 101"/>
            <p:cNvSpPr/>
            <p:nvPr/>
          </p:nvSpPr>
          <p:spPr>
            <a:xfrm>
              <a:off x="5308757" y="222765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Freeform 102"/>
            <p:cNvSpPr/>
            <p:nvPr/>
          </p:nvSpPr>
          <p:spPr>
            <a:xfrm>
              <a:off x="7233545" y="174777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Freeform 103"/>
            <p:cNvSpPr/>
            <p:nvPr/>
          </p:nvSpPr>
          <p:spPr>
            <a:xfrm>
              <a:off x="7122719" y="115796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Freeform 104"/>
            <p:cNvSpPr/>
            <p:nvPr/>
          </p:nvSpPr>
          <p:spPr>
            <a:xfrm>
              <a:off x="6177595" y="23390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Freeform 105"/>
            <p:cNvSpPr/>
            <p:nvPr/>
          </p:nvSpPr>
          <p:spPr>
            <a:xfrm>
              <a:off x="5630793" y="1250306"/>
              <a:ext cx="946714" cy="73475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Cat1Text">
              <a:hlinkClick r:id="" action="ppaction://macro?name=ViewQuestion"/>
            </p:cNvPr>
            <p:cNvSpPr>
              <a:spLocks noChangeAspect="1"/>
            </p:cNvSpPr>
            <p:nvPr/>
          </p:nvSpPr>
          <p:spPr>
            <a:xfrm>
              <a:off x="4784408" y="919663"/>
              <a:ext cx="2623185" cy="1554480"/>
            </a:xfrm>
            <a:prstGeom prst="rect">
              <a:avLst/>
            </a:prstGeom>
            <a:solidFill>
              <a:schemeClr val="tx1">
                <a:alpha val="1000"/>
              </a:schemeClr>
            </a:solidFill>
            <a:ln w="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Essential Survival Skills</a:t>
              </a:r>
              <a:endParaRPr lang="en-US" sz="2400" b="1" dirty="0">
                <a:effectLst>
                  <a:outerShdw blurRad="38100" dist="38100" dir="2700000" algn="tl">
                    <a:srgbClr val="000000">
                      <a:alpha val="43137"/>
                    </a:srgbClr>
                  </a:outerShdw>
                </a:effectLst>
              </a:endParaRPr>
            </a:p>
          </p:txBody>
        </p:sp>
      </p:grpSp>
      <p:grpSp>
        <p:nvGrpSpPr>
          <p:cNvPr id="141" name="Cat2"/>
          <p:cNvGrpSpPr/>
          <p:nvPr/>
        </p:nvGrpSpPr>
        <p:grpSpPr>
          <a:xfrm>
            <a:off x="3375422" y="2845406"/>
            <a:ext cx="2623185" cy="1559634"/>
            <a:chOff x="4784408" y="914509"/>
            <a:chExt cx="2623185" cy="1559634"/>
          </a:xfrm>
          <a:effectLst/>
        </p:grpSpPr>
        <p:sp>
          <p:nvSpPr>
            <p:cNvPr id="142" name="CatBG"/>
            <p:cNvSpPr>
              <a:spLocks noChangeAspect="1"/>
            </p:cNvSpPr>
            <p:nvPr/>
          </p:nvSpPr>
          <p:spPr>
            <a:xfrm>
              <a:off x="4784408" y="919663"/>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sp>
          <p:nvSpPr>
            <p:cNvPr id="143" name="Freeform 142"/>
            <p:cNvSpPr/>
            <p:nvPr/>
          </p:nvSpPr>
          <p:spPr>
            <a:xfrm>
              <a:off x="4926742" y="1583304"/>
              <a:ext cx="531403" cy="412426"/>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4" name="Freeform 143"/>
            <p:cNvSpPr/>
            <p:nvPr/>
          </p:nvSpPr>
          <p:spPr>
            <a:xfrm>
              <a:off x="4849354" y="1265441"/>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Freeform 144"/>
            <p:cNvSpPr/>
            <p:nvPr/>
          </p:nvSpPr>
          <p:spPr>
            <a:xfrm>
              <a:off x="6556841" y="930309"/>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Freeform 145"/>
            <p:cNvSpPr/>
            <p:nvPr/>
          </p:nvSpPr>
          <p:spPr>
            <a:xfrm>
              <a:off x="6666369" y="1025910"/>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Freeform 146"/>
            <p:cNvSpPr/>
            <p:nvPr/>
          </p:nvSpPr>
          <p:spPr>
            <a:xfrm>
              <a:off x="7023993" y="914509"/>
              <a:ext cx="346234" cy="2687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Freeform 147"/>
            <p:cNvSpPr/>
            <p:nvPr/>
          </p:nvSpPr>
          <p:spPr>
            <a:xfrm>
              <a:off x="6939132" y="1312786"/>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9" name="Freeform 148"/>
            <p:cNvSpPr/>
            <p:nvPr/>
          </p:nvSpPr>
          <p:spPr>
            <a:xfrm>
              <a:off x="6108446" y="2105643"/>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0" name="Freeform 149"/>
            <p:cNvSpPr/>
            <p:nvPr/>
          </p:nvSpPr>
          <p:spPr>
            <a:xfrm>
              <a:off x="6693222" y="2189597"/>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1" name="Freeform 150"/>
            <p:cNvSpPr/>
            <p:nvPr/>
          </p:nvSpPr>
          <p:spPr>
            <a:xfrm>
              <a:off x="5195659" y="2224060"/>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2" name="Freeform 151"/>
            <p:cNvSpPr/>
            <p:nvPr/>
          </p:nvSpPr>
          <p:spPr>
            <a:xfrm>
              <a:off x="7073846" y="201580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 name="Freeform 152"/>
            <p:cNvSpPr/>
            <p:nvPr/>
          </p:nvSpPr>
          <p:spPr>
            <a:xfrm>
              <a:off x="6931673" y="169795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4" name="Freeform 153"/>
            <p:cNvSpPr/>
            <p:nvPr/>
          </p:nvSpPr>
          <p:spPr>
            <a:xfrm>
              <a:off x="7147914" y="1770126"/>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Freeform 154"/>
            <p:cNvSpPr/>
            <p:nvPr/>
          </p:nvSpPr>
          <p:spPr>
            <a:xfrm>
              <a:off x="4934859" y="219865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Freeform 155"/>
            <p:cNvSpPr/>
            <p:nvPr/>
          </p:nvSpPr>
          <p:spPr>
            <a:xfrm>
              <a:off x="6242110" y="202652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Freeform 156"/>
            <p:cNvSpPr/>
            <p:nvPr/>
          </p:nvSpPr>
          <p:spPr>
            <a:xfrm>
              <a:off x="6844948" y="230116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Freeform 157"/>
            <p:cNvSpPr/>
            <p:nvPr/>
          </p:nvSpPr>
          <p:spPr>
            <a:xfrm>
              <a:off x="5003781" y="1071499"/>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Freeform 158"/>
            <p:cNvSpPr/>
            <p:nvPr/>
          </p:nvSpPr>
          <p:spPr>
            <a:xfrm>
              <a:off x="4898987" y="967943"/>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0" name="Freeform 159"/>
            <p:cNvSpPr/>
            <p:nvPr/>
          </p:nvSpPr>
          <p:spPr>
            <a:xfrm>
              <a:off x="5540100" y="226601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1" name="Freeform 160"/>
            <p:cNvSpPr/>
            <p:nvPr/>
          </p:nvSpPr>
          <p:spPr>
            <a:xfrm>
              <a:off x="7055964" y="224238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Freeform 161"/>
            <p:cNvSpPr/>
            <p:nvPr/>
          </p:nvSpPr>
          <p:spPr>
            <a:xfrm>
              <a:off x="7216710" y="128336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Freeform 162"/>
            <p:cNvSpPr/>
            <p:nvPr/>
          </p:nvSpPr>
          <p:spPr>
            <a:xfrm>
              <a:off x="5045450" y="181670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Freeform 163"/>
            <p:cNvSpPr/>
            <p:nvPr/>
          </p:nvSpPr>
          <p:spPr>
            <a:xfrm>
              <a:off x="4873792" y="16961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Freeform 164"/>
            <p:cNvSpPr/>
            <p:nvPr/>
          </p:nvSpPr>
          <p:spPr>
            <a:xfrm>
              <a:off x="6820549" y="201206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Freeform 165"/>
            <p:cNvSpPr/>
            <p:nvPr/>
          </p:nvSpPr>
          <p:spPr>
            <a:xfrm>
              <a:off x="6501669" y="2301165"/>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7" name="Freeform 166"/>
            <p:cNvSpPr/>
            <p:nvPr/>
          </p:nvSpPr>
          <p:spPr>
            <a:xfrm>
              <a:off x="4897183" y="230743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Freeform 167"/>
            <p:cNvSpPr/>
            <p:nvPr/>
          </p:nvSpPr>
          <p:spPr>
            <a:xfrm>
              <a:off x="5308757" y="222765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Freeform 168"/>
            <p:cNvSpPr/>
            <p:nvPr/>
          </p:nvSpPr>
          <p:spPr>
            <a:xfrm>
              <a:off x="7233545" y="174777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0" name="Freeform 169"/>
            <p:cNvSpPr/>
            <p:nvPr/>
          </p:nvSpPr>
          <p:spPr>
            <a:xfrm>
              <a:off x="7122719" y="115796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1" name="Freeform 170"/>
            <p:cNvSpPr/>
            <p:nvPr/>
          </p:nvSpPr>
          <p:spPr>
            <a:xfrm>
              <a:off x="6177595" y="23390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Freeform 171"/>
            <p:cNvSpPr/>
            <p:nvPr/>
          </p:nvSpPr>
          <p:spPr>
            <a:xfrm>
              <a:off x="5630793" y="1250306"/>
              <a:ext cx="946714" cy="73475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3" name="Cat2Text">
              <a:hlinkClick r:id="" action="ppaction://macro?name=ViewQuestion"/>
            </p:cNvPr>
            <p:cNvSpPr>
              <a:spLocks noChangeAspect="1"/>
            </p:cNvSpPr>
            <p:nvPr/>
          </p:nvSpPr>
          <p:spPr>
            <a:xfrm>
              <a:off x="4784408" y="919663"/>
              <a:ext cx="2623185" cy="1554480"/>
            </a:xfrm>
            <a:prstGeom prst="rect">
              <a:avLst/>
            </a:prstGeom>
            <a:solidFill>
              <a:schemeClr val="tx1">
                <a:alpha val="1000"/>
              </a:schemeClr>
            </a:solidFill>
            <a:ln w="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Things Found in a First Aid Kit</a:t>
              </a:r>
              <a:endParaRPr lang="en-US" sz="2400" b="1" dirty="0">
                <a:effectLst>
                  <a:outerShdw blurRad="38100" dist="38100" dir="2700000" algn="tl">
                    <a:srgbClr val="000000">
                      <a:alpha val="43137"/>
                    </a:srgbClr>
                  </a:outerShdw>
                </a:effectLst>
              </a:endParaRPr>
            </a:p>
          </p:txBody>
        </p:sp>
      </p:grpSp>
      <p:grpSp>
        <p:nvGrpSpPr>
          <p:cNvPr id="108" name="Cat3"/>
          <p:cNvGrpSpPr/>
          <p:nvPr/>
        </p:nvGrpSpPr>
        <p:grpSpPr>
          <a:xfrm>
            <a:off x="6244828" y="2845406"/>
            <a:ext cx="2623185" cy="1559634"/>
            <a:chOff x="4784408" y="914509"/>
            <a:chExt cx="2623185" cy="1559634"/>
          </a:xfrm>
        </p:grpSpPr>
        <p:sp>
          <p:nvSpPr>
            <p:cNvPr id="109" name="CatBG"/>
            <p:cNvSpPr>
              <a:spLocks noChangeAspect="1"/>
            </p:cNvSpPr>
            <p:nvPr/>
          </p:nvSpPr>
          <p:spPr>
            <a:xfrm>
              <a:off x="4784408" y="919663"/>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sp>
          <p:nvSpPr>
            <p:cNvPr id="110" name="Freeform 109"/>
            <p:cNvSpPr/>
            <p:nvPr/>
          </p:nvSpPr>
          <p:spPr>
            <a:xfrm>
              <a:off x="4926742" y="1583304"/>
              <a:ext cx="531403" cy="412426"/>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Freeform 110"/>
            <p:cNvSpPr/>
            <p:nvPr/>
          </p:nvSpPr>
          <p:spPr>
            <a:xfrm>
              <a:off x="4849354" y="1265441"/>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Freeform 111"/>
            <p:cNvSpPr/>
            <p:nvPr/>
          </p:nvSpPr>
          <p:spPr>
            <a:xfrm>
              <a:off x="6556841" y="930309"/>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Freeform 112"/>
            <p:cNvSpPr/>
            <p:nvPr/>
          </p:nvSpPr>
          <p:spPr>
            <a:xfrm>
              <a:off x="6666369" y="1025910"/>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Freeform 113"/>
            <p:cNvSpPr/>
            <p:nvPr/>
          </p:nvSpPr>
          <p:spPr>
            <a:xfrm>
              <a:off x="7023993" y="914509"/>
              <a:ext cx="346234" cy="2687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Freeform 114"/>
            <p:cNvSpPr/>
            <p:nvPr/>
          </p:nvSpPr>
          <p:spPr>
            <a:xfrm>
              <a:off x="6939132" y="1312786"/>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Freeform 115"/>
            <p:cNvSpPr/>
            <p:nvPr/>
          </p:nvSpPr>
          <p:spPr>
            <a:xfrm>
              <a:off x="6108446" y="2105643"/>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Freeform 116"/>
            <p:cNvSpPr/>
            <p:nvPr/>
          </p:nvSpPr>
          <p:spPr>
            <a:xfrm>
              <a:off x="6693222" y="2189597"/>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Freeform 117"/>
            <p:cNvSpPr/>
            <p:nvPr/>
          </p:nvSpPr>
          <p:spPr>
            <a:xfrm>
              <a:off x="5195659" y="2224060"/>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Freeform 118"/>
            <p:cNvSpPr/>
            <p:nvPr/>
          </p:nvSpPr>
          <p:spPr>
            <a:xfrm>
              <a:off x="7073846" y="201580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Freeform 119"/>
            <p:cNvSpPr/>
            <p:nvPr/>
          </p:nvSpPr>
          <p:spPr>
            <a:xfrm>
              <a:off x="6931673" y="169795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Freeform 120"/>
            <p:cNvSpPr/>
            <p:nvPr/>
          </p:nvSpPr>
          <p:spPr>
            <a:xfrm>
              <a:off x="7147914" y="1770126"/>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Freeform 121"/>
            <p:cNvSpPr/>
            <p:nvPr/>
          </p:nvSpPr>
          <p:spPr>
            <a:xfrm>
              <a:off x="4934859" y="219865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Freeform 122"/>
            <p:cNvSpPr/>
            <p:nvPr/>
          </p:nvSpPr>
          <p:spPr>
            <a:xfrm>
              <a:off x="6242110" y="202652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Freeform 123"/>
            <p:cNvSpPr/>
            <p:nvPr/>
          </p:nvSpPr>
          <p:spPr>
            <a:xfrm>
              <a:off x="6844948" y="230116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Freeform 124"/>
            <p:cNvSpPr/>
            <p:nvPr/>
          </p:nvSpPr>
          <p:spPr>
            <a:xfrm>
              <a:off x="5003781" y="1071499"/>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6" name="Freeform 125"/>
            <p:cNvSpPr/>
            <p:nvPr/>
          </p:nvSpPr>
          <p:spPr>
            <a:xfrm>
              <a:off x="4898987" y="967943"/>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Freeform 126"/>
            <p:cNvSpPr/>
            <p:nvPr/>
          </p:nvSpPr>
          <p:spPr>
            <a:xfrm>
              <a:off x="5540100" y="226601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Freeform 127"/>
            <p:cNvSpPr/>
            <p:nvPr/>
          </p:nvSpPr>
          <p:spPr>
            <a:xfrm>
              <a:off x="7055964" y="224238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Freeform 128"/>
            <p:cNvSpPr/>
            <p:nvPr/>
          </p:nvSpPr>
          <p:spPr>
            <a:xfrm>
              <a:off x="7216710" y="128336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Freeform 129"/>
            <p:cNvSpPr/>
            <p:nvPr/>
          </p:nvSpPr>
          <p:spPr>
            <a:xfrm>
              <a:off x="5045450" y="181670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Freeform 130"/>
            <p:cNvSpPr/>
            <p:nvPr/>
          </p:nvSpPr>
          <p:spPr>
            <a:xfrm>
              <a:off x="4873792" y="16961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Freeform 131"/>
            <p:cNvSpPr/>
            <p:nvPr/>
          </p:nvSpPr>
          <p:spPr>
            <a:xfrm>
              <a:off x="6820549" y="201206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 name="Freeform 132"/>
            <p:cNvSpPr/>
            <p:nvPr/>
          </p:nvSpPr>
          <p:spPr>
            <a:xfrm>
              <a:off x="6501669" y="2301165"/>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4" name="Freeform 133"/>
            <p:cNvSpPr/>
            <p:nvPr/>
          </p:nvSpPr>
          <p:spPr>
            <a:xfrm>
              <a:off x="4897183" y="230743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5" name="Freeform 134"/>
            <p:cNvSpPr/>
            <p:nvPr/>
          </p:nvSpPr>
          <p:spPr>
            <a:xfrm>
              <a:off x="5308757" y="222765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Freeform 135"/>
            <p:cNvSpPr/>
            <p:nvPr/>
          </p:nvSpPr>
          <p:spPr>
            <a:xfrm>
              <a:off x="7233545" y="174777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Freeform 136"/>
            <p:cNvSpPr/>
            <p:nvPr/>
          </p:nvSpPr>
          <p:spPr>
            <a:xfrm>
              <a:off x="7122719" y="115796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Freeform 137"/>
            <p:cNvSpPr/>
            <p:nvPr/>
          </p:nvSpPr>
          <p:spPr>
            <a:xfrm>
              <a:off x="6177595" y="23390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Freeform 138"/>
            <p:cNvSpPr/>
            <p:nvPr/>
          </p:nvSpPr>
          <p:spPr>
            <a:xfrm>
              <a:off x="5630793" y="1250306"/>
              <a:ext cx="946714" cy="73475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Cat3Text">
              <a:hlinkClick r:id="" action="ppaction://macro?name=ViewQuestion"/>
            </p:cNvPr>
            <p:cNvSpPr>
              <a:spLocks noChangeAspect="1"/>
            </p:cNvSpPr>
            <p:nvPr/>
          </p:nvSpPr>
          <p:spPr>
            <a:xfrm>
              <a:off x="4784408" y="919663"/>
              <a:ext cx="2623185" cy="1554480"/>
            </a:xfrm>
            <a:prstGeom prst="rect">
              <a:avLst/>
            </a:prstGeom>
            <a:solidFill>
              <a:schemeClr val="tx1">
                <a:alpha val="1000"/>
              </a:schemeClr>
            </a:solidFill>
            <a:ln w="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Types of Knots Scouts Use</a:t>
              </a:r>
              <a:endParaRPr lang="en-US" sz="2400" b="1" dirty="0">
                <a:effectLst>
                  <a:outerShdw blurRad="38100" dist="38100" dir="2700000" algn="tl">
                    <a:srgbClr val="000000">
                      <a:alpha val="43137"/>
                    </a:srgbClr>
                  </a:outerShdw>
                </a:effectLst>
              </a:endParaRPr>
            </a:p>
          </p:txBody>
        </p:sp>
      </p:grpSp>
      <p:grpSp>
        <p:nvGrpSpPr>
          <p:cNvPr id="174" name="Cat4"/>
          <p:cNvGrpSpPr/>
          <p:nvPr/>
        </p:nvGrpSpPr>
        <p:grpSpPr>
          <a:xfrm>
            <a:off x="1905099" y="4776304"/>
            <a:ext cx="2623185" cy="1559634"/>
            <a:chOff x="4784408" y="914509"/>
            <a:chExt cx="2623185" cy="1559634"/>
          </a:xfrm>
        </p:grpSpPr>
        <p:sp>
          <p:nvSpPr>
            <p:cNvPr id="175" name="CatBG"/>
            <p:cNvSpPr>
              <a:spLocks noChangeAspect="1"/>
            </p:cNvSpPr>
            <p:nvPr/>
          </p:nvSpPr>
          <p:spPr>
            <a:xfrm>
              <a:off x="4784408" y="919663"/>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sp>
          <p:nvSpPr>
            <p:cNvPr id="176" name="Freeform 175"/>
            <p:cNvSpPr/>
            <p:nvPr/>
          </p:nvSpPr>
          <p:spPr>
            <a:xfrm>
              <a:off x="4926742" y="1583304"/>
              <a:ext cx="531403" cy="412426"/>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7" name="Freeform 176"/>
            <p:cNvSpPr/>
            <p:nvPr/>
          </p:nvSpPr>
          <p:spPr>
            <a:xfrm>
              <a:off x="4849354" y="1265441"/>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8" name="Freeform 177"/>
            <p:cNvSpPr/>
            <p:nvPr/>
          </p:nvSpPr>
          <p:spPr>
            <a:xfrm>
              <a:off x="6556841" y="930309"/>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9" name="Freeform 178"/>
            <p:cNvSpPr/>
            <p:nvPr/>
          </p:nvSpPr>
          <p:spPr>
            <a:xfrm>
              <a:off x="6666369" y="1025910"/>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0" name="Freeform 179"/>
            <p:cNvSpPr/>
            <p:nvPr/>
          </p:nvSpPr>
          <p:spPr>
            <a:xfrm>
              <a:off x="7023993" y="914509"/>
              <a:ext cx="346234" cy="2687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1" name="Freeform 180"/>
            <p:cNvSpPr/>
            <p:nvPr/>
          </p:nvSpPr>
          <p:spPr>
            <a:xfrm>
              <a:off x="6939132" y="1312786"/>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2" name="Freeform 181"/>
            <p:cNvSpPr/>
            <p:nvPr/>
          </p:nvSpPr>
          <p:spPr>
            <a:xfrm>
              <a:off x="6108446" y="2105643"/>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3" name="Freeform 182"/>
            <p:cNvSpPr/>
            <p:nvPr/>
          </p:nvSpPr>
          <p:spPr>
            <a:xfrm>
              <a:off x="6693222" y="2189597"/>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 name="Freeform 183"/>
            <p:cNvSpPr/>
            <p:nvPr/>
          </p:nvSpPr>
          <p:spPr>
            <a:xfrm>
              <a:off x="5195659" y="2224060"/>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5" name="Freeform 184"/>
            <p:cNvSpPr/>
            <p:nvPr/>
          </p:nvSpPr>
          <p:spPr>
            <a:xfrm>
              <a:off x="7073846" y="201580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6" name="Freeform 185"/>
            <p:cNvSpPr/>
            <p:nvPr/>
          </p:nvSpPr>
          <p:spPr>
            <a:xfrm>
              <a:off x="6931673" y="169795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7" name="Freeform 186"/>
            <p:cNvSpPr/>
            <p:nvPr/>
          </p:nvSpPr>
          <p:spPr>
            <a:xfrm>
              <a:off x="7147914" y="1770126"/>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8" name="Freeform 187"/>
            <p:cNvSpPr/>
            <p:nvPr/>
          </p:nvSpPr>
          <p:spPr>
            <a:xfrm>
              <a:off x="4934859" y="219865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9" name="Freeform 188"/>
            <p:cNvSpPr/>
            <p:nvPr/>
          </p:nvSpPr>
          <p:spPr>
            <a:xfrm>
              <a:off x="6242110" y="202652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0" name="Freeform 189"/>
            <p:cNvSpPr/>
            <p:nvPr/>
          </p:nvSpPr>
          <p:spPr>
            <a:xfrm>
              <a:off x="6844948" y="230116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1" name="Freeform 190"/>
            <p:cNvSpPr/>
            <p:nvPr/>
          </p:nvSpPr>
          <p:spPr>
            <a:xfrm>
              <a:off x="5003781" y="1071499"/>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2" name="Freeform 191"/>
            <p:cNvSpPr/>
            <p:nvPr/>
          </p:nvSpPr>
          <p:spPr>
            <a:xfrm>
              <a:off x="4898987" y="967943"/>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 name="Freeform 192"/>
            <p:cNvSpPr/>
            <p:nvPr/>
          </p:nvSpPr>
          <p:spPr>
            <a:xfrm>
              <a:off x="5540100" y="226601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 name="Freeform 193"/>
            <p:cNvSpPr/>
            <p:nvPr/>
          </p:nvSpPr>
          <p:spPr>
            <a:xfrm>
              <a:off x="7055964" y="224238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5" name="Freeform 194"/>
            <p:cNvSpPr/>
            <p:nvPr/>
          </p:nvSpPr>
          <p:spPr>
            <a:xfrm>
              <a:off x="7216710" y="128336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6" name="Freeform 195"/>
            <p:cNvSpPr/>
            <p:nvPr/>
          </p:nvSpPr>
          <p:spPr>
            <a:xfrm>
              <a:off x="5045450" y="181670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7" name="Freeform 196"/>
            <p:cNvSpPr/>
            <p:nvPr/>
          </p:nvSpPr>
          <p:spPr>
            <a:xfrm>
              <a:off x="4873792" y="16961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8" name="Freeform 197"/>
            <p:cNvSpPr/>
            <p:nvPr/>
          </p:nvSpPr>
          <p:spPr>
            <a:xfrm>
              <a:off x="6820549" y="201206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9" name="Freeform 198"/>
            <p:cNvSpPr/>
            <p:nvPr/>
          </p:nvSpPr>
          <p:spPr>
            <a:xfrm>
              <a:off x="6501669" y="2301165"/>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0" name="Freeform 199"/>
            <p:cNvSpPr/>
            <p:nvPr/>
          </p:nvSpPr>
          <p:spPr>
            <a:xfrm>
              <a:off x="4897183" y="230743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1" name="Freeform 200"/>
            <p:cNvSpPr/>
            <p:nvPr/>
          </p:nvSpPr>
          <p:spPr>
            <a:xfrm>
              <a:off x="5308757" y="222765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2" name="Freeform 201"/>
            <p:cNvSpPr/>
            <p:nvPr/>
          </p:nvSpPr>
          <p:spPr>
            <a:xfrm>
              <a:off x="7233545" y="174777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3" name="Freeform 202"/>
            <p:cNvSpPr/>
            <p:nvPr/>
          </p:nvSpPr>
          <p:spPr>
            <a:xfrm>
              <a:off x="7122719" y="115796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 name="Freeform 203"/>
            <p:cNvSpPr/>
            <p:nvPr/>
          </p:nvSpPr>
          <p:spPr>
            <a:xfrm>
              <a:off x="6177595" y="23390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 name="Freeform 204"/>
            <p:cNvSpPr/>
            <p:nvPr/>
          </p:nvSpPr>
          <p:spPr>
            <a:xfrm>
              <a:off x="5630793" y="1250306"/>
              <a:ext cx="946714" cy="73475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 name="Cat4Text">
              <a:hlinkClick r:id="" action="ppaction://macro?name=ViewQuestion"/>
            </p:cNvPr>
            <p:cNvSpPr>
              <a:spLocks noChangeAspect="1"/>
            </p:cNvSpPr>
            <p:nvPr/>
          </p:nvSpPr>
          <p:spPr>
            <a:xfrm>
              <a:off x="4784408" y="919663"/>
              <a:ext cx="2623185" cy="1554480"/>
            </a:xfrm>
            <a:prstGeom prst="rect">
              <a:avLst/>
            </a:prstGeom>
            <a:solidFill>
              <a:schemeClr val="tx1">
                <a:alpha val="1000"/>
              </a:schemeClr>
            </a:solidFill>
            <a:ln w="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Things You Use to Start a Fire</a:t>
              </a:r>
              <a:endParaRPr lang="en-US" sz="2400" b="1" dirty="0">
                <a:effectLst>
                  <a:outerShdw blurRad="38100" dist="38100" dir="2700000" algn="tl">
                    <a:srgbClr val="000000">
                      <a:alpha val="43137"/>
                    </a:srgbClr>
                  </a:outerShdw>
                </a:effectLst>
              </a:endParaRPr>
            </a:p>
          </p:txBody>
        </p:sp>
      </p:grpSp>
      <p:grpSp>
        <p:nvGrpSpPr>
          <p:cNvPr id="207" name="Cat5"/>
          <p:cNvGrpSpPr/>
          <p:nvPr/>
        </p:nvGrpSpPr>
        <p:grpSpPr>
          <a:xfrm>
            <a:off x="4784408" y="4776304"/>
            <a:ext cx="2623185" cy="1559634"/>
            <a:chOff x="4784408" y="914509"/>
            <a:chExt cx="2623185" cy="1559634"/>
          </a:xfrm>
        </p:grpSpPr>
        <p:sp>
          <p:nvSpPr>
            <p:cNvPr id="208" name="CatBG"/>
            <p:cNvSpPr>
              <a:spLocks noChangeAspect="1"/>
            </p:cNvSpPr>
            <p:nvPr/>
          </p:nvSpPr>
          <p:spPr>
            <a:xfrm>
              <a:off x="4784408" y="919663"/>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sp>
          <p:nvSpPr>
            <p:cNvPr id="209" name="Freeform 208"/>
            <p:cNvSpPr/>
            <p:nvPr/>
          </p:nvSpPr>
          <p:spPr>
            <a:xfrm>
              <a:off x="4926742" y="1583304"/>
              <a:ext cx="531403" cy="412426"/>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0" name="Freeform 209"/>
            <p:cNvSpPr/>
            <p:nvPr/>
          </p:nvSpPr>
          <p:spPr>
            <a:xfrm>
              <a:off x="4849354" y="1265441"/>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1" name="Freeform 210"/>
            <p:cNvSpPr/>
            <p:nvPr/>
          </p:nvSpPr>
          <p:spPr>
            <a:xfrm>
              <a:off x="6556841" y="930309"/>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2" name="Freeform 211"/>
            <p:cNvSpPr/>
            <p:nvPr/>
          </p:nvSpPr>
          <p:spPr>
            <a:xfrm>
              <a:off x="6666369" y="1025910"/>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3" name="Freeform 212"/>
            <p:cNvSpPr/>
            <p:nvPr/>
          </p:nvSpPr>
          <p:spPr>
            <a:xfrm>
              <a:off x="7023993" y="914509"/>
              <a:ext cx="346234" cy="2687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4" name="Freeform 213"/>
            <p:cNvSpPr/>
            <p:nvPr/>
          </p:nvSpPr>
          <p:spPr>
            <a:xfrm>
              <a:off x="6939132" y="1312786"/>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 name="Freeform 214"/>
            <p:cNvSpPr/>
            <p:nvPr/>
          </p:nvSpPr>
          <p:spPr>
            <a:xfrm>
              <a:off x="6108446" y="2105643"/>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6" name="Freeform 215"/>
            <p:cNvSpPr/>
            <p:nvPr/>
          </p:nvSpPr>
          <p:spPr>
            <a:xfrm>
              <a:off x="6693222" y="2189597"/>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7" name="Freeform 216"/>
            <p:cNvSpPr/>
            <p:nvPr/>
          </p:nvSpPr>
          <p:spPr>
            <a:xfrm>
              <a:off x="5195659" y="2224060"/>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8" name="Freeform 217"/>
            <p:cNvSpPr/>
            <p:nvPr/>
          </p:nvSpPr>
          <p:spPr>
            <a:xfrm>
              <a:off x="7073846" y="201580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9" name="Freeform 218"/>
            <p:cNvSpPr/>
            <p:nvPr/>
          </p:nvSpPr>
          <p:spPr>
            <a:xfrm>
              <a:off x="6931673" y="169795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0" name="Freeform 219"/>
            <p:cNvSpPr/>
            <p:nvPr/>
          </p:nvSpPr>
          <p:spPr>
            <a:xfrm>
              <a:off x="7147914" y="1770126"/>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1" name="Freeform 220"/>
            <p:cNvSpPr/>
            <p:nvPr/>
          </p:nvSpPr>
          <p:spPr>
            <a:xfrm>
              <a:off x="4934859" y="219865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2" name="Freeform 221"/>
            <p:cNvSpPr/>
            <p:nvPr/>
          </p:nvSpPr>
          <p:spPr>
            <a:xfrm>
              <a:off x="6242110" y="202652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3" name="Freeform 222"/>
            <p:cNvSpPr/>
            <p:nvPr/>
          </p:nvSpPr>
          <p:spPr>
            <a:xfrm>
              <a:off x="6844948" y="230116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4" name="Freeform 223"/>
            <p:cNvSpPr/>
            <p:nvPr/>
          </p:nvSpPr>
          <p:spPr>
            <a:xfrm>
              <a:off x="5003781" y="1071499"/>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 name="Freeform 224"/>
            <p:cNvSpPr/>
            <p:nvPr/>
          </p:nvSpPr>
          <p:spPr>
            <a:xfrm>
              <a:off x="4898987" y="967943"/>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6" name="Freeform 225"/>
            <p:cNvSpPr/>
            <p:nvPr/>
          </p:nvSpPr>
          <p:spPr>
            <a:xfrm>
              <a:off x="5540100" y="226601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7" name="Freeform 226"/>
            <p:cNvSpPr/>
            <p:nvPr/>
          </p:nvSpPr>
          <p:spPr>
            <a:xfrm>
              <a:off x="7055964" y="224238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8" name="Freeform 227"/>
            <p:cNvSpPr/>
            <p:nvPr/>
          </p:nvSpPr>
          <p:spPr>
            <a:xfrm>
              <a:off x="7216710" y="128336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9" name="Freeform 228"/>
            <p:cNvSpPr/>
            <p:nvPr/>
          </p:nvSpPr>
          <p:spPr>
            <a:xfrm>
              <a:off x="5045450" y="181670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0" name="Freeform 229"/>
            <p:cNvSpPr/>
            <p:nvPr/>
          </p:nvSpPr>
          <p:spPr>
            <a:xfrm>
              <a:off x="4873792" y="16961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1" name="Freeform 230"/>
            <p:cNvSpPr/>
            <p:nvPr/>
          </p:nvSpPr>
          <p:spPr>
            <a:xfrm>
              <a:off x="6820549" y="201206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2" name="Freeform 231"/>
            <p:cNvSpPr/>
            <p:nvPr/>
          </p:nvSpPr>
          <p:spPr>
            <a:xfrm>
              <a:off x="6501669" y="2301165"/>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3" name="Freeform 232"/>
            <p:cNvSpPr/>
            <p:nvPr/>
          </p:nvSpPr>
          <p:spPr>
            <a:xfrm>
              <a:off x="4897183" y="230743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4" name="Freeform 233"/>
            <p:cNvSpPr/>
            <p:nvPr/>
          </p:nvSpPr>
          <p:spPr>
            <a:xfrm>
              <a:off x="5308757" y="222765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 name="Freeform 234"/>
            <p:cNvSpPr/>
            <p:nvPr/>
          </p:nvSpPr>
          <p:spPr>
            <a:xfrm>
              <a:off x="7233545" y="174777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6" name="Freeform 235"/>
            <p:cNvSpPr/>
            <p:nvPr/>
          </p:nvSpPr>
          <p:spPr>
            <a:xfrm>
              <a:off x="7122719" y="115796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7" name="Freeform 236"/>
            <p:cNvSpPr/>
            <p:nvPr/>
          </p:nvSpPr>
          <p:spPr>
            <a:xfrm>
              <a:off x="6177595" y="23390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8" name="Freeform 237"/>
            <p:cNvSpPr/>
            <p:nvPr/>
          </p:nvSpPr>
          <p:spPr>
            <a:xfrm>
              <a:off x="5630793" y="1250306"/>
              <a:ext cx="946714" cy="73475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9" name="Cat5Text">
              <a:hlinkClick r:id="" action="ppaction://macro?name=ViewQuestion"/>
            </p:cNvPr>
            <p:cNvSpPr>
              <a:spLocks noChangeAspect="1"/>
            </p:cNvSpPr>
            <p:nvPr/>
          </p:nvSpPr>
          <p:spPr>
            <a:xfrm>
              <a:off x="4784408" y="919663"/>
              <a:ext cx="2623185" cy="1554480"/>
            </a:xfrm>
            <a:prstGeom prst="rect">
              <a:avLst/>
            </a:prstGeom>
            <a:solidFill>
              <a:schemeClr val="tx1">
                <a:alpha val="1000"/>
              </a:schemeClr>
            </a:solidFill>
            <a:ln w="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a:effectLst>
                    <a:outerShdw blurRad="38100" dist="38100" dir="2700000" algn="tl">
                      <a:srgbClr val="000000">
                        <a:alpha val="43137"/>
                      </a:srgbClr>
                    </a:outerShdw>
                  </a:effectLst>
                </a:rPr>
                <a:t>Things You Pack for a Camping Trip</a:t>
              </a:r>
            </a:p>
          </p:txBody>
        </p:sp>
      </p:grpSp>
      <p:grpSp>
        <p:nvGrpSpPr>
          <p:cNvPr id="240" name="Cat6"/>
          <p:cNvGrpSpPr/>
          <p:nvPr/>
        </p:nvGrpSpPr>
        <p:grpSpPr>
          <a:xfrm>
            <a:off x="7663717" y="4776304"/>
            <a:ext cx="2623185" cy="1559634"/>
            <a:chOff x="4784408" y="914509"/>
            <a:chExt cx="2623185" cy="1559634"/>
          </a:xfrm>
        </p:grpSpPr>
        <p:sp>
          <p:nvSpPr>
            <p:cNvPr id="241" name="CatBG"/>
            <p:cNvSpPr>
              <a:spLocks noChangeAspect="1"/>
            </p:cNvSpPr>
            <p:nvPr/>
          </p:nvSpPr>
          <p:spPr>
            <a:xfrm>
              <a:off x="4784408" y="919663"/>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sp>
          <p:nvSpPr>
            <p:cNvPr id="242" name="Freeform 241"/>
            <p:cNvSpPr/>
            <p:nvPr/>
          </p:nvSpPr>
          <p:spPr>
            <a:xfrm>
              <a:off x="4926742" y="1583304"/>
              <a:ext cx="531403" cy="412426"/>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3" name="Freeform 242"/>
            <p:cNvSpPr/>
            <p:nvPr/>
          </p:nvSpPr>
          <p:spPr>
            <a:xfrm>
              <a:off x="4849354" y="1265441"/>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4" name="Freeform 243"/>
            <p:cNvSpPr/>
            <p:nvPr/>
          </p:nvSpPr>
          <p:spPr>
            <a:xfrm>
              <a:off x="6556841" y="930309"/>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 name="Freeform 244"/>
            <p:cNvSpPr/>
            <p:nvPr/>
          </p:nvSpPr>
          <p:spPr>
            <a:xfrm>
              <a:off x="6666369" y="1025910"/>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6" name="Freeform 245"/>
            <p:cNvSpPr/>
            <p:nvPr/>
          </p:nvSpPr>
          <p:spPr>
            <a:xfrm>
              <a:off x="7023993" y="914509"/>
              <a:ext cx="346234" cy="2687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7" name="Freeform 246"/>
            <p:cNvSpPr/>
            <p:nvPr/>
          </p:nvSpPr>
          <p:spPr>
            <a:xfrm>
              <a:off x="6939132" y="1312786"/>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8" name="Freeform 247"/>
            <p:cNvSpPr/>
            <p:nvPr/>
          </p:nvSpPr>
          <p:spPr>
            <a:xfrm>
              <a:off x="6108446" y="2105643"/>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9" name="Freeform 248"/>
            <p:cNvSpPr/>
            <p:nvPr/>
          </p:nvSpPr>
          <p:spPr>
            <a:xfrm>
              <a:off x="6693222" y="2189597"/>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0" name="Freeform 249"/>
            <p:cNvSpPr/>
            <p:nvPr/>
          </p:nvSpPr>
          <p:spPr>
            <a:xfrm>
              <a:off x="5195659" y="2224060"/>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1" name="Freeform 250"/>
            <p:cNvSpPr/>
            <p:nvPr/>
          </p:nvSpPr>
          <p:spPr>
            <a:xfrm>
              <a:off x="7073846" y="201580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2" name="Freeform 251"/>
            <p:cNvSpPr/>
            <p:nvPr/>
          </p:nvSpPr>
          <p:spPr>
            <a:xfrm>
              <a:off x="6931673" y="169795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3" name="Freeform 252"/>
            <p:cNvSpPr/>
            <p:nvPr/>
          </p:nvSpPr>
          <p:spPr>
            <a:xfrm>
              <a:off x="7147914" y="1770126"/>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4" name="Freeform 253"/>
            <p:cNvSpPr/>
            <p:nvPr/>
          </p:nvSpPr>
          <p:spPr>
            <a:xfrm>
              <a:off x="4934859" y="219865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5" name="Freeform 254"/>
            <p:cNvSpPr/>
            <p:nvPr/>
          </p:nvSpPr>
          <p:spPr>
            <a:xfrm>
              <a:off x="6242110" y="202652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 name="Freeform 255"/>
            <p:cNvSpPr/>
            <p:nvPr/>
          </p:nvSpPr>
          <p:spPr>
            <a:xfrm>
              <a:off x="6844948" y="230116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7" name="Freeform 256"/>
            <p:cNvSpPr/>
            <p:nvPr/>
          </p:nvSpPr>
          <p:spPr>
            <a:xfrm>
              <a:off x="5003781" y="1071499"/>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8" name="Freeform 257"/>
            <p:cNvSpPr/>
            <p:nvPr/>
          </p:nvSpPr>
          <p:spPr>
            <a:xfrm>
              <a:off x="4898987" y="967943"/>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9" name="Freeform 258"/>
            <p:cNvSpPr/>
            <p:nvPr/>
          </p:nvSpPr>
          <p:spPr>
            <a:xfrm>
              <a:off x="5540100" y="226601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0" name="Freeform 259"/>
            <p:cNvSpPr/>
            <p:nvPr/>
          </p:nvSpPr>
          <p:spPr>
            <a:xfrm>
              <a:off x="7055964" y="224238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1" name="Freeform 260"/>
            <p:cNvSpPr/>
            <p:nvPr/>
          </p:nvSpPr>
          <p:spPr>
            <a:xfrm>
              <a:off x="7216710" y="128336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2" name="Freeform 261"/>
            <p:cNvSpPr/>
            <p:nvPr/>
          </p:nvSpPr>
          <p:spPr>
            <a:xfrm>
              <a:off x="5045450" y="181670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3" name="Freeform 262"/>
            <p:cNvSpPr/>
            <p:nvPr/>
          </p:nvSpPr>
          <p:spPr>
            <a:xfrm>
              <a:off x="4873792" y="16961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4" name="Freeform 263"/>
            <p:cNvSpPr/>
            <p:nvPr/>
          </p:nvSpPr>
          <p:spPr>
            <a:xfrm>
              <a:off x="6820549" y="201206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5" name="Freeform 264"/>
            <p:cNvSpPr/>
            <p:nvPr/>
          </p:nvSpPr>
          <p:spPr>
            <a:xfrm>
              <a:off x="6501669" y="2301165"/>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6" name="Freeform 265"/>
            <p:cNvSpPr/>
            <p:nvPr/>
          </p:nvSpPr>
          <p:spPr>
            <a:xfrm>
              <a:off x="4897183" y="230743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7" name="Freeform 266"/>
            <p:cNvSpPr/>
            <p:nvPr/>
          </p:nvSpPr>
          <p:spPr>
            <a:xfrm>
              <a:off x="5308757" y="222765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8" name="Freeform 267"/>
            <p:cNvSpPr/>
            <p:nvPr/>
          </p:nvSpPr>
          <p:spPr>
            <a:xfrm>
              <a:off x="7233545" y="174777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9" name="Freeform 268"/>
            <p:cNvSpPr/>
            <p:nvPr/>
          </p:nvSpPr>
          <p:spPr>
            <a:xfrm>
              <a:off x="7122719" y="115796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0" name="Freeform 269"/>
            <p:cNvSpPr/>
            <p:nvPr/>
          </p:nvSpPr>
          <p:spPr>
            <a:xfrm>
              <a:off x="6177595" y="23390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1" name="Freeform 270"/>
            <p:cNvSpPr/>
            <p:nvPr/>
          </p:nvSpPr>
          <p:spPr>
            <a:xfrm>
              <a:off x="5630793" y="1250306"/>
              <a:ext cx="946714" cy="73475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2" name="Cat6Text">
              <a:hlinkClick r:id="" action="ppaction://macro?name=ViewQuestion"/>
            </p:cNvPr>
            <p:cNvSpPr>
              <a:spLocks noChangeAspect="1"/>
            </p:cNvSpPr>
            <p:nvPr/>
          </p:nvSpPr>
          <p:spPr>
            <a:xfrm>
              <a:off x="4784408" y="919663"/>
              <a:ext cx="2623185" cy="1554480"/>
            </a:xfrm>
            <a:prstGeom prst="rect">
              <a:avLst/>
            </a:prstGeom>
            <a:solidFill>
              <a:schemeClr val="tx1">
                <a:alpha val="1000"/>
              </a:schemeClr>
            </a:solidFill>
            <a:ln w="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Types of Tracks You Might See in the Woods</a:t>
              </a:r>
              <a:endParaRPr lang="en-US" sz="2400" b="1" dirty="0">
                <a:effectLst>
                  <a:outerShdw blurRad="38100" dist="38100" dir="2700000" algn="tl">
                    <a:srgbClr val="000000">
                      <a:alpha val="43137"/>
                    </a:srgbClr>
                  </a:outerShdw>
                </a:effectLst>
              </a:endParaRPr>
            </a:p>
          </p:txBody>
        </p:sp>
      </p:grpSp>
      <p:sp>
        <p:nvSpPr>
          <p:cNvPr id="293" name="None1" hidden="1"/>
          <p:cNvSpPr/>
          <p:nvPr/>
        </p:nvSpPr>
        <p:spPr>
          <a:xfrm>
            <a:off x="5086992" y="1113114"/>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4" name="None2" hidden="1"/>
          <p:cNvSpPr/>
          <p:nvPr/>
        </p:nvSpPr>
        <p:spPr>
          <a:xfrm>
            <a:off x="3697823" y="3066419"/>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5" name="None3" hidden="1"/>
          <p:cNvSpPr/>
          <p:nvPr/>
        </p:nvSpPr>
        <p:spPr>
          <a:xfrm>
            <a:off x="6567229" y="3066419"/>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6" name="None4" hidden="1"/>
          <p:cNvSpPr/>
          <p:nvPr/>
        </p:nvSpPr>
        <p:spPr>
          <a:xfrm>
            <a:off x="2227500" y="4997317"/>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7" name="None5" hidden="1"/>
          <p:cNvSpPr/>
          <p:nvPr/>
        </p:nvSpPr>
        <p:spPr>
          <a:xfrm>
            <a:off x="5106809" y="4997317"/>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8" name="None6" hidden="1"/>
          <p:cNvSpPr/>
          <p:nvPr/>
        </p:nvSpPr>
        <p:spPr>
          <a:xfrm>
            <a:off x="7986118" y="4997317"/>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2" name="PTeamName1">
            <a:hlinkClick r:id="" action="ppaction://macro?name=TeamControl"/>
          </p:cNvPr>
          <p:cNvSpPr txBox="1"/>
          <p:nvPr/>
        </p:nvSpPr>
        <p:spPr>
          <a:xfrm>
            <a:off x="0" y="279162"/>
            <a:ext cx="3963311" cy="400110"/>
          </a:xfrm>
          <a:prstGeom prst="rect">
            <a:avLst/>
          </a:prstGeom>
          <a:noFill/>
        </p:spPr>
        <p:txBody>
          <a:bodyPr wrap="square" rtlCol="0">
            <a:spAutoFit/>
          </a:bodyPr>
          <a:lstStyle/>
          <a:p>
            <a:pPr algn="ctr"/>
            <a:r>
              <a:rPr lang="en-US" sz="2000" smtClean="0">
                <a:solidFill>
                  <a:srgbClr val="FFFFFF"/>
                </a:solidFill>
                <a:latin typeface="Arial Black" panose="020B0A04020102020204" pitchFamily="34" charset="0"/>
              </a:rPr>
              <a:t>Ravens</a:t>
            </a:r>
            <a:endParaRPr lang="en-US" sz="2000" dirty="0">
              <a:solidFill>
                <a:srgbClr val="FFFFFF"/>
              </a:solidFill>
              <a:latin typeface="Arial Black" panose="020B0A04020102020204" pitchFamily="34" charset="0"/>
            </a:endParaRPr>
          </a:p>
        </p:txBody>
      </p:sp>
      <p:sp>
        <p:nvSpPr>
          <p:cNvPr id="283" name="PTeamName2">
            <a:hlinkClick r:id="" action="ppaction://macro?name=TeamControl"/>
          </p:cNvPr>
          <p:cNvSpPr txBox="1"/>
          <p:nvPr/>
        </p:nvSpPr>
        <p:spPr>
          <a:xfrm>
            <a:off x="8228689" y="278930"/>
            <a:ext cx="3963311" cy="400110"/>
          </a:xfrm>
          <a:prstGeom prst="rect">
            <a:avLst/>
          </a:prstGeom>
          <a:noFill/>
        </p:spPr>
        <p:txBody>
          <a:bodyPr wrap="square" rtlCol="0">
            <a:spAutoFit/>
          </a:bodyPr>
          <a:lstStyle/>
          <a:p>
            <a:pPr algn="ctr"/>
            <a:r>
              <a:rPr lang="en-US" sz="2000" smtClean="0">
                <a:solidFill>
                  <a:srgbClr val="FFFFFF"/>
                </a:solidFill>
                <a:latin typeface="Arial Black" panose="020B0A04020102020204" pitchFamily="34" charset="0"/>
              </a:rPr>
              <a:t>Eagles</a:t>
            </a:r>
            <a:endParaRPr lang="en-US" sz="2000" dirty="0">
              <a:solidFill>
                <a:srgbClr val="FFFFFF"/>
              </a:solidFill>
              <a:latin typeface="Arial Black" panose="020B0A04020102020204" pitchFamily="34" charset="0"/>
            </a:endParaRPr>
          </a:p>
        </p:txBody>
      </p:sp>
      <p:sp>
        <p:nvSpPr>
          <p:cNvPr id="280" name="PTeamScore1"/>
          <p:cNvSpPr/>
          <p:nvPr/>
        </p:nvSpPr>
        <p:spPr>
          <a:xfrm>
            <a:off x="1526851"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281" name="PTeamScore2"/>
          <p:cNvSpPr/>
          <p:nvPr/>
        </p:nvSpPr>
        <p:spPr>
          <a:xfrm>
            <a:off x="9746345"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274" name="StartFinal">
            <a:hlinkClick r:id="" action="ppaction://macro?name=StartFinal"/>
          </p:cNvPr>
          <p:cNvSpPr/>
          <p:nvPr/>
        </p:nvSpPr>
        <p:spPr>
          <a:xfrm>
            <a:off x="11114960" y="4581069"/>
            <a:ext cx="914400" cy="914400"/>
          </a:xfrm>
          <a:prstGeom prst="ellipse">
            <a:avLst/>
          </a:prstGeom>
          <a:solidFill>
            <a:srgbClr val="3147C7"/>
          </a:solidFill>
          <a:ln w="381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spcFirstLastPara="1" wrap="square" tIns="91440" bIns="91440" numCol="1" rtlCol="0" anchor="ctr" anchorCtr="1">
            <a:prstTxWarp prst="textButton">
              <a:avLst/>
            </a:prstTxWarp>
          </a:bodyPr>
          <a:lstStyle/>
          <a:p>
            <a:pPr algn="ctr"/>
            <a:r>
              <a:rPr lang="en-US" sz="1600" b="1" dirty="0"/>
              <a:t>WINNER’S</a:t>
            </a:r>
          </a:p>
          <a:p>
            <a:pPr algn="ctr">
              <a:lnSpc>
                <a:spcPct val="250000"/>
              </a:lnSpc>
            </a:pPr>
            <a:r>
              <a:rPr lang="en-US" sz="4000" b="1" dirty="0">
                <a:solidFill>
                  <a:srgbClr val="FFFF00"/>
                </a:solidFill>
                <a:sym typeface="Webdings" panose="05030102010509060703" pitchFamily="18" charset="2"/>
              </a:rPr>
              <a:t></a:t>
            </a:r>
            <a:endParaRPr lang="en-US" sz="3600" b="1" dirty="0">
              <a:solidFill>
                <a:srgbClr val="FFFF00"/>
              </a:solidFill>
            </a:endParaRPr>
          </a:p>
          <a:p>
            <a:pPr algn="ctr"/>
            <a:r>
              <a:rPr lang="en-US" b="1" spc="300" dirty="0"/>
              <a:t>CIRCLE</a:t>
            </a:r>
          </a:p>
        </p:txBody>
      </p:sp>
      <p:sp>
        <p:nvSpPr>
          <p:cNvPr id="273" name="SelectTeam" hidden="1">
            <a:hlinkClick r:id="rId2" action="ppaction://hlinksldjump"/>
          </p:cNvPr>
          <p:cNvSpPr/>
          <p:nvPr/>
        </p:nvSpPr>
        <p:spPr>
          <a:xfrm>
            <a:off x="4130040" y="247078"/>
            <a:ext cx="3931920" cy="457200"/>
          </a:xfrm>
          <a:prstGeom prst="hexagon">
            <a:avLst/>
          </a:prstGeom>
          <a:gradFill flip="none" rotWithShape="1">
            <a:gsLst>
              <a:gs pos="0">
                <a:srgbClr val="002060"/>
              </a:gs>
              <a:gs pos="100000">
                <a:schemeClr val="tx1"/>
              </a:gs>
            </a:gsLst>
            <a:path path="circle">
              <a:fillToRect l="50000" t="50000" r="50000" b="50000"/>
            </a:path>
            <a:tileRect/>
          </a:grad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tIns="91440" rtlCol="0" anchor="ctr" anchorCtr="1"/>
          <a:lstStyle/>
          <a:p>
            <a:pPr algn="ctr">
              <a:lnSpc>
                <a:spcPct val="70000"/>
              </a:lnSpc>
            </a:pPr>
            <a:r>
              <a:rPr lang="en-US" sz="2000" b="1" dirty="0"/>
              <a:t>SELECT THE TEAM WHO IS GOING TO PLAY NEXT</a:t>
            </a:r>
          </a:p>
        </p:txBody>
      </p:sp>
      <p:sp>
        <p:nvSpPr>
          <p:cNvPr id="275" name="AdjustButton">
            <a:hlinkClick r:id="" action="ppaction://macro?name=PAdjustScores"/>
          </p:cNvPr>
          <p:cNvSpPr/>
          <p:nvPr/>
        </p:nvSpPr>
        <p:spPr>
          <a:xfrm>
            <a:off x="128458" y="4558157"/>
            <a:ext cx="914400" cy="914400"/>
          </a:xfrm>
          <a:prstGeom prst="ellipse">
            <a:avLst/>
          </a:prstGeom>
          <a:solidFill>
            <a:srgbClr val="3147C7"/>
          </a:solidFill>
          <a:ln w="381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rstTxWarp prst="textButton">
              <a:avLst>
                <a:gd name="adj" fmla="val 11806272"/>
              </a:avLst>
            </a:prstTxWarp>
          </a:bodyPr>
          <a:lstStyle/>
          <a:p>
            <a:pPr algn="ctr"/>
            <a:r>
              <a:rPr lang="en-US" b="1" dirty="0"/>
              <a:t>MODIFY</a:t>
            </a:r>
          </a:p>
          <a:p>
            <a:pPr algn="ctr"/>
            <a:r>
              <a:rPr lang="en-US" sz="3200" b="1" spc="300" dirty="0">
                <a:solidFill>
                  <a:srgbClr val="92D050"/>
                </a:solidFill>
              </a:rPr>
              <a:t>+</a:t>
            </a:r>
            <a:r>
              <a:rPr lang="en-US" sz="3200" b="1" spc="300" dirty="0">
                <a:solidFill>
                  <a:srgbClr val="FFFF00"/>
                </a:solidFill>
              </a:rPr>
              <a:t>/</a:t>
            </a:r>
            <a:r>
              <a:rPr lang="en-US" sz="3200" b="1" spc="300" dirty="0">
                <a:solidFill>
                  <a:schemeClr val="accent2"/>
                </a:solidFill>
              </a:rPr>
              <a:t>-</a:t>
            </a:r>
            <a:endParaRPr lang="en-US" b="1" spc="300" dirty="0">
              <a:solidFill>
                <a:schemeClr val="accent2"/>
              </a:solidFill>
            </a:endParaRPr>
          </a:p>
          <a:p>
            <a:pPr algn="ctr"/>
            <a:r>
              <a:rPr lang="en-US" b="1" spc="300" dirty="0"/>
              <a:t>SCORES</a:t>
            </a:r>
          </a:p>
        </p:txBody>
      </p:sp>
    </p:spTree>
    <p:extLst>
      <p:ext uri="{BB962C8B-B14F-4D97-AF65-F5344CB8AC3E}">
        <p14:creationId xmlns:p14="http://schemas.microsoft.com/office/powerpoint/2010/main" val="7186061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80000">
              <a:srgbClr val="0070C0">
                <a:lumMod val="65000"/>
              </a:srgbClr>
            </a:gs>
            <a:gs pos="39000">
              <a:srgbClr val="002060"/>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60" name="Oval 59">
            <a:extLst>
              <a:ext uri="{FF2B5EF4-FFF2-40B4-BE49-F238E27FC236}">
                <a16:creationId xmlns="" xmlns:a16="http://schemas.microsoft.com/office/drawing/2014/main" id="{ECC7BE4D-1E74-482F-A993-B570D284C54A}"/>
              </a:ext>
            </a:extLst>
          </p:cNvPr>
          <p:cNvSpPr/>
          <p:nvPr/>
        </p:nvSpPr>
        <p:spPr>
          <a:xfrm>
            <a:off x="2339064" y="6169411"/>
            <a:ext cx="455171" cy="4551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 dirty="0"/>
              <a:t>Blink!</a:t>
            </a:r>
          </a:p>
        </p:txBody>
      </p:sp>
      <p:grpSp>
        <p:nvGrpSpPr>
          <p:cNvPr id="32" name="Group 31"/>
          <p:cNvGrpSpPr/>
          <p:nvPr/>
        </p:nvGrpSpPr>
        <p:grpSpPr>
          <a:xfrm>
            <a:off x="3559338" y="382668"/>
            <a:ext cx="5073325" cy="4367539"/>
            <a:chOff x="3559338" y="382668"/>
            <a:chExt cx="5073325" cy="4367539"/>
          </a:xfrm>
        </p:grpSpPr>
        <p:sp>
          <p:nvSpPr>
            <p:cNvPr id="38" name="Freeform 37"/>
            <p:cNvSpPr/>
            <p:nvPr/>
          </p:nvSpPr>
          <p:spPr>
            <a:xfrm>
              <a:off x="6248067"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38"/>
            <p:cNvSpPr/>
            <p:nvPr/>
          </p:nvSpPr>
          <p:spPr>
            <a:xfrm>
              <a:off x="711305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39"/>
            <p:cNvSpPr/>
            <p:nvPr/>
          </p:nvSpPr>
          <p:spPr>
            <a:xfrm>
              <a:off x="5340961" y="382668"/>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43"/>
            <p:cNvSpPr/>
            <p:nvPr/>
          </p:nvSpPr>
          <p:spPr>
            <a:xfrm>
              <a:off x="4478986"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44"/>
            <p:cNvSpPr/>
            <p:nvPr/>
          </p:nvSpPr>
          <p:spPr>
            <a:xfrm>
              <a:off x="534096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45"/>
            <p:cNvSpPr/>
            <p:nvPr/>
          </p:nvSpPr>
          <p:spPr>
            <a:xfrm>
              <a:off x="3559338"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0" y="-718251"/>
            <a:ext cx="3409950" cy="699201"/>
          </a:xfrm>
        </p:spPr>
        <p:txBody>
          <a:bodyPr/>
          <a:lstStyle/>
          <a:p>
            <a:r>
              <a:rPr lang="en-US" dirty="0"/>
              <a:t>Category 1</a:t>
            </a:r>
          </a:p>
        </p:txBody>
      </p:sp>
      <p:cxnSp>
        <p:nvCxnSpPr>
          <p:cNvPr id="41" name="Straight Connector 40"/>
          <p:cNvCxnSpPr/>
          <p:nvPr/>
        </p:nvCxnSpPr>
        <p:spPr>
          <a:xfrm flipH="1">
            <a:off x="1524000" y="3305344"/>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1524000" y="2346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1524000" y="17459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sp>
        <p:nvSpPr>
          <p:cNvPr id="2057" name="Rectangle 2056"/>
          <p:cNvSpPr/>
          <p:nvPr/>
        </p:nvSpPr>
        <p:spPr>
          <a:xfrm>
            <a:off x="1481777" y="-19050"/>
            <a:ext cx="137160" cy="5104122"/>
          </a:xfrm>
          <a:prstGeom prst="rect">
            <a:avLst/>
          </a:prstGeom>
          <a:gradFill>
            <a:gsLst>
              <a:gs pos="90634">
                <a:schemeClr val="bg1">
                  <a:lumMod val="95000"/>
                </a:schemeClr>
              </a:gs>
              <a:gs pos="79000">
                <a:srgbClr val="FF0000"/>
              </a:gs>
              <a:gs pos="62494">
                <a:srgbClr val="C00000"/>
              </a:gs>
              <a:gs pos="43000">
                <a:schemeClr val="bg1"/>
              </a:gs>
              <a:gs pos="29000">
                <a:srgbClr val="FFFF00"/>
              </a:gs>
              <a:gs pos="15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10564824" y="-19050"/>
            <a:ext cx="137160" cy="5104122"/>
          </a:xfrm>
          <a:prstGeom prst="rect">
            <a:avLst/>
          </a:prstGeom>
          <a:gradFill>
            <a:gsLst>
              <a:gs pos="90634">
                <a:schemeClr val="bg1">
                  <a:lumMod val="95000"/>
                </a:schemeClr>
              </a:gs>
              <a:gs pos="79000">
                <a:srgbClr val="FF0000"/>
              </a:gs>
              <a:gs pos="45000">
                <a:srgbClr val="C00000"/>
              </a:gs>
              <a:gs pos="62000">
                <a:schemeClr val="tx1"/>
              </a:gs>
              <a:gs pos="14000">
                <a:schemeClr val="bg1"/>
              </a:gs>
              <a:gs pos="30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38100" y="5330751"/>
            <a:ext cx="12230100" cy="152724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76200" y="5085072"/>
            <a:ext cx="12344400" cy="245679"/>
          </a:xfrm>
          <a:prstGeom prst="rect">
            <a:avLst/>
          </a:prstGeom>
          <a:solidFill>
            <a:schemeClr val="accent4">
              <a:lumMod val="40000"/>
              <a:lumOff val="60000"/>
            </a:schemeClr>
          </a:solidFill>
          <a:ln w="31750">
            <a:no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rapezoid 32"/>
          <p:cNvSpPr/>
          <p:nvPr/>
        </p:nvSpPr>
        <p:spPr>
          <a:xfrm rot="10800000">
            <a:off x="1" y="4364524"/>
            <a:ext cx="12192000" cy="2493476"/>
          </a:xfrm>
          <a:prstGeom prst="trapezoid">
            <a:avLst>
              <a:gd name="adj" fmla="val 88316"/>
            </a:avLst>
          </a:prstGeom>
          <a:solidFill>
            <a:schemeClr val="tx1"/>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rapezoid 12"/>
          <p:cNvSpPr/>
          <p:nvPr/>
        </p:nvSpPr>
        <p:spPr>
          <a:xfrm rot="10800000">
            <a:off x="370658" y="4523282"/>
            <a:ext cx="11450685" cy="1369914"/>
          </a:xfrm>
          <a:prstGeom prst="trapezoid">
            <a:avLst>
              <a:gd name="adj" fmla="val 88316"/>
            </a:avLst>
          </a:prstGeom>
          <a:solidFill>
            <a:schemeClr val="tx1"/>
          </a:solidFill>
          <a:ln w="539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nswerText"/>
          <p:cNvSpPr txBox="1">
            <a:spLocks noChangeArrowheads="1"/>
          </p:cNvSpPr>
          <p:nvPr/>
        </p:nvSpPr>
        <p:spPr bwMode="auto">
          <a:xfrm>
            <a:off x="1218744" y="4632201"/>
            <a:ext cx="9754514" cy="1147589"/>
          </a:xfrm>
          <a:prstGeom prst="hexagon">
            <a:avLst>
              <a:gd name="adj" fmla="val 42055"/>
              <a:gd name="vf" fmla="val 115470"/>
            </a:avLst>
          </a:prstGeom>
          <a:gradFill flip="none" rotWithShape="1">
            <a:gsLst>
              <a:gs pos="0">
                <a:srgbClr val="C00000"/>
              </a:gs>
              <a:gs pos="100000">
                <a:srgbClr val="C00000">
                  <a:lumMod val="5000"/>
                </a:srgbClr>
              </a:gs>
            </a:gsLst>
            <a:path path="circle">
              <a:fillToRect l="50000" t="50000" r="50000" b="50000"/>
            </a:path>
            <a:tileRect/>
          </a:gradFill>
          <a:ln w="508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lnSpc>
                <a:spcPct val="80000"/>
              </a:lnSpc>
              <a:defRPr sz="3200" b="1"/>
            </a:lvl1pPr>
          </a:lstStyle>
          <a:p>
            <a:endParaRPr lang="en-US" altLang="en-US" dirty="0"/>
          </a:p>
        </p:txBody>
      </p:sp>
      <p:sp>
        <p:nvSpPr>
          <p:cNvPr id="28" name="PTeamScore"/>
          <p:cNvSpPr/>
          <p:nvPr/>
        </p:nvSpPr>
        <p:spPr>
          <a:xfrm>
            <a:off x="5320856" y="3569305"/>
            <a:ext cx="1550290" cy="775145"/>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smtClean="0">
                <a:effectLst>
                  <a:outerShdw blurRad="38100" dist="38100" dir="2700000" algn="tl">
                    <a:srgbClr val="000000">
                      <a:alpha val="43137"/>
                    </a:srgbClr>
                  </a:outerShdw>
                </a:effectLst>
                <a:latin typeface="Arial Black" panose="020B0A04020102020204" pitchFamily="34" charset="0"/>
              </a:rPr>
              <a:t>0</a:t>
            </a:r>
            <a:endParaRPr lang="en-US" sz="4400" b="1" dirty="0">
              <a:effectLst>
                <a:outerShdw blurRad="38100" dist="38100" dir="2700000" algn="tl">
                  <a:srgbClr val="000000">
                    <a:alpha val="43137"/>
                  </a:srgbClr>
                </a:outerShdw>
              </a:effectLst>
              <a:latin typeface="Arial Black" panose="020B0A04020102020204" pitchFamily="34" charset="0"/>
            </a:endParaRPr>
          </a:p>
        </p:txBody>
      </p:sp>
      <p:sp>
        <p:nvSpPr>
          <p:cNvPr id="34" name="PTimerText"/>
          <p:cNvSpPr/>
          <p:nvPr/>
        </p:nvSpPr>
        <p:spPr>
          <a:xfrm>
            <a:off x="5331427" y="114742"/>
            <a:ext cx="1529146" cy="617636"/>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600" b="1" smtClean="0">
                <a:effectLst>
                  <a:outerShdw blurRad="38100" dist="38100" dir="2700000" algn="tl">
                    <a:srgbClr val="000000">
                      <a:alpha val="43137"/>
                    </a:srgbClr>
                  </a:outerShdw>
                </a:effectLst>
                <a:latin typeface="Arial Black" panose="020B0A04020102020204" pitchFamily="34" charset="0"/>
              </a:rPr>
              <a:t>0:00</a:t>
            </a:r>
            <a:endParaRPr lang="en-US" sz="3600" b="1" dirty="0">
              <a:effectLst>
                <a:outerShdw blurRad="38100" dist="38100" dir="2700000" algn="tl">
                  <a:srgbClr val="000000">
                    <a:alpha val="43137"/>
                  </a:srgbClr>
                </a:outerShdw>
              </a:effectLst>
              <a:latin typeface="Arial Black" panose="020B0A04020102020204" pitchFamily="34" charset="0"/>
            </a:endParaRPr>
          </a:p>
        </p:txBody>
      </p:sp>
      <p:sp>
        <p:nvSpPr>
          <p:cNvPr id="56" name="Freeform 55" hidden="1"/>
          <p:cNvSpPr/>
          <p:nvPr/>
        </p:nvSpPr>
        <p:spPr>
          <a:xfrm rot="2520821">
            <a:off x="10245803" y="5650097"/>
            <a:ext cx="137434" cy="1451185"/>
          </a:xfrm>
          <a:custGeom>
            <a:avLst/>
            <a:gdLst>
              <a:gd name="connsiteX0" fmla="*/ 1 w 137434"/>
              <a:gd name="connsiteY0" fmla="*/ 0 h 1451185"/>
              <a:gd name="connsiteX1" fmla="*/ 137434 w 137434"/>
              <a:gd name="connsiteY1" fmla="*/ 0 h 1451185"/>
              <a:gd name="connsiteX2" fmla="*/ 137434 w 137434"/>
              <a:gd name="connsiteY2" fmla="*/ 1327380 h 1451185"/>
              <a:gd name="connsiteX3" fmla="*/ 0 w 137434"/>
              <a:gd name="connsiteY3" fmla="*/ 1451185 h 1451185"/>
            </a:gdLst>
            <a:ahLst/>
            <a:cxnLst>
              <a:cxn ang="0">
                <a:pos x="connsiteX0" y="connsiteY0"/>
              </a:cxn>
              <a:cxn ang="0">
                <a:pos x="connsiteX1" y="connsiteY1"/>
              </a:cxn>
              <a:cxn ang="0">
                <a:pos x="connsiteX2" y="connsiteY2"/>
              </a:cxn>
              <a:cxn ang="0">
                <a:pos x="connsiteX3" y="connsiteY3"/>
              </a:cxn>
            </a:cxnLst>
            <a:rect l="l" t="t" r="r" b="b"/>
            <a:pathLst>
              <a:path w="137434" h="1451185">
                <a:moveTo>
                  <a:pt x="1" y="0"/>
                </a:moveTo>
                <a:lnTo>
                  <a:pt x="137434" y="0"/>
                </a:lnTo>
                <a:lnTo>
                  <a:pt x="137434" y="1327380"/>
                </a:lnTo>
                <a:lnTo>
                  <a:pt x="0" y="1451185"/>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Freeform 53" hidden="1"/>
          <p:cNvSpPr/>
          <p:nvPr/>
        </p:nvSpPr>
        <p:spPr>
          <a:xfrm rot="19079179" flipH="1">
            <a:off x="1806609" y="5650096"/>
            <a:ext cx="137433" cy="1451186"/>
          </a:xfrm>
          <a:custGeom>
            <a:avLst/>
            <a:gdLst>
              <a:gd name="connsiteX0" fmla="*/ 0 w 137433"/>
              <a:gd name="connsiteY0" fmla="*/ 0 h 1451186"/>
              <a:gd name="connsiteX1" fmla="*/ 0 w 137433"/>
              <a:gd name="connsiteY1" fmla="*/ 1451186 h 1451186"/>
              <a:gd name="connsiteX2" fmla="*/ 137433 w 137433"/>
              <a:gd name="connsiteY2" fmla="*/ 1327381 h 1451186"/>
              <a:gd name="connsiteX3" fmla="*/ 137433 w 137433"/>
              <a:gd name="connsiteY3" fmla="*/ 0 h 1451186"/>
            </a:gdLst>
            <a:ahLst/>
            <a:cxnLst>
              <a:cxn ang="0">
                <a:pos x="connsiteX0" y="connsiteY0"/>
              </a:cxn>
              <a:cxn ang="0">
                <a:pos x="connsiteX1" y="connsiteY1"/>
              </a:cxn>
              <a:cxn ang="0">
                <a:pos x="connsiteX2" y="connsiteY2"/>
              </a:cxn>
              <a:cxn ang="0">
                <a:pos x="connsiteX3" y="connsiteY3"/>
              </a:cxn>
            </a:cxnLst>
            <a:rect l="l" t="t" r="r" b="b"/>
            <a:pathLst>
              <a:path w="137433" h="1451186">
                <a:moveTo>
                  <a:pt x="0" y="0"/>
                </a:moveTo>
                <a:lnTo>
                  <a:pt x="0" y="1451186"/>
                </a:lnTo>
                <a:lnTo>
                  <a:pt x="137433" y="1327381"/>
                </a:lnTo>
                <a:lnTo>
                  <a:pt x="137433" y="0"/>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PTeamScore1"/>
          <p:cNvSpPr/>
          <p:nvPr/>
        </p:nvSpPr>
        <p:spPr>
          <a:xfrm>
            <a:off x="1526851"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48" name="PTeamScore2"/>
          <p:cNvSpPr/>
          <p:nvPr/>
        </p:nvSpPr>
        <p:spPr>
          <a:xfrm>
            <a:off x="9746345"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50" name="RedBox">
            <a:hlinkClick r:id="" action="ppaction://macro?name=Incorrect">
              <a:snd r:embed="rId2" name="pyra-illegalclue.wav"/>
            </a:hlinkClick>
          </p:cNvPr>
          <p:cNvSpPr>
            <a:spLocks noChangeArrowheads="1"/>
          </p:cNvSpPr>
          <p:nvPr/>
        </p:nvSpPr>
        <p:spPr bwMode="auto">
          <a:xfrm>
            <a:off x="10798813" y="3927635"/>
            <a:ext cx="361502" cy="365760"/>
          </a:xfrm>
          <a:prstGeom prst="rect">
            <a:avLst/>
          </a:prstGeom>
          <a:solidFill>
            <a:srgbClr val="FF000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400" dirty="0">
                <a:solidFill>
                  <a:schemeClr val="bg1"/>
                </a:solidFill>
                <a:sym typeface="Wingdings 2" panose="05020102010507070707" pitchFamily="18" charset="2"/>
              </a:rPr>
              <a:t></a:t>
            </a:r>
            <a:endParaRPr lang="en-US" altLang="en-US" sz="4400" dirty="0">
              <a:solidFill>
                <a:schemeClr val="bg1"/>
              </a:solidFill>
            </a:endParaRPr>
          </a:p>
        </p:txBody>
      </p:sp>
      <p:sp>
        <p:nvSpPr>
          <p:cNvPr id="51" name="YellowBox">
            <a:hlinkClick r:id="" action="ppaction://macro?name=Pass"/>
          </p:cNvPr>
          <p:cNvSpPr>
            <a:spLocks noChangeArrowheads="1"/>
          </p:cNvSpPr>
          <p:nvPr/>
        </p:nvSpPr>
        <p:spPr bwMode="auto">
          <a:xfrm>
            <a:off x="11224405" y="3927635"/>
            <a:ext cx="361502" cy="365760"/>
          </a:xfrm>
          <a:prstGeom prst="rect">
            <a:avLst/>
          </a:prstGeom>
          <a:solidFill>
            <a:srgbClr val="FFC000"/>
          </a:solidFill>
          <a:ln w="9525">
            <a:solidFill>
              <a:schemeClr val="bg1"/>
            </a:solidFill>
            <a:miter lim="800000"/>
            <a:headEnd/>
            <a:tailEnd/>
          </a:ln>
          <a:effectLst/>
        </p:spPr>
        <p:txBody>
          <a:bodyPr vert="horz" wrap="none" lIns="0" tIns="320040" rIns="0" bIns="0" anchor="ctr" anchorCtr="1"/>
          <a:lstStyle/>
          <a:p>
            <a:pPr algn="ctr">
              <a:lnSpc>
                <a:spcPts val="1000"/>
              </a:lnSpc>
            </a:pPr>
            <a:r>
              <a:rPr lang="en-US" altLang="en-US" sz="3300" dirty="0">
                <a:solidFill>
                  <a:schemeClr val="bg1"/>
                </a:solidFill>
                <a:sym typeface="Wingdings 3" panose="05040102010807070707" pitchFamily="18" charset="2"/>
              </a:rPr>
              <a:t></a:t>
            </a:r>
            <a:endParaRPr lang="en-US" altLang="en-US" sz="3300" dirty="0">
              <a:solidFill>
                <a:schemeClr val="bg1"/>
              </a:solidFill>
            </a:endParaRPr>
          </a:p>
        </p:txBody>
      </p:sp>
      <p:sp>
        <p:nvSpPr>
          <p:cNvPr id="52" name="GreenBox">
            <a:hlinkClick r:id="" action="ppaction://macro?name=Correct">
              <a:snd r:embed="rId3" name="pyra-right.wav"/>
            </a:hlinkClick>
          </p:cNvPr>
          <p:cNvSpPr>
            <a:spLocks noChangeArrowheads="1"/>
          </p:cNvSpPr>
          <p:nvPr/>
        </p:nvSpPr>
        <p:spPr bwMode="auto">
          <a:xfrm>
            <a:off x="11649996" y="3927635"/>
            <a:ext cx="365760" cy="365760"/>
          </a:xfrm>
          <a:prstGeom prst="rect">
            <a:avLst/>
          </a:prstGeom>
          <a:solidFill>
            <a:srgbClr val="00B05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000" dirty="0">
                <a:solidFill>
                  <a:schemeClr val="bg1"/>
                </a:solidFill>
                <a:sym typeface="Wingdings" panose="05000000000000000000" pitchFamily="2" charset="2"/>
              </a:rPr>
              <a:t></a:t>
            </a:r>
            <a:endParaRPr lang="en-US" altLang="en-US" sz="4000" dirty="0">
              <a:solidFill>
                <a:schemeClr val="bg1"/>
              </a:solidFill>
            </a:endParaRPr>
          </a:p>
        </p:txBody>
      </p:sp>
      <p:sp>
        <p:nvSpPr>
          <p:cNvPr id="53" name="StartRound">
            <a:hlinkClick r:id="" action="ppaction://macro?name=Start"/>
          </p:cNvPr>
          <p:cNvSpPr/>
          <p:nvPr/>
        </p:nvSpPr>
        <p:spPr>
          <a:xfrm>
            <a:off x="10798812" y="3896033"/>
            <a:ext cx="1280160" cy="428965"/>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START</a:t>
            </a:r>
          </a:p>
        </p:txBody>
      </p:sp>
      <p:sp>
        <p:nvSpPr>
          <p:cNvPr id="55" name="BackToRound" hidden="1">
            <a:hlinkClick r:id="rId4" action="ppaction://hlinksldjump"/>
          </p:cNvPr>
          <p:cNvSpPr/>
          <p:nvPr/>
        </p:nvSpPr>
        <p:spPr>
          <a:xfrm>
            <a:off x="10803246" y="3895631"/>
            <a:ext cx="1275726" cy="429768"/>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BACK</a:t>
            </a:r>
          </a:p>
        </p:txBody>
      </p:sp>
      <p:grpSp>
        <p:nvGrpSpPr>
          <p:cNvPr id="35" name="LogoGroup"/>
          <p:cNvGrpSpPr/>
          <p:nvPr/>
        </p:nvGrpSpPr>
        <p:grpSpPr>
          <a:xfrm>
            <a:off x="5154181" y="4677327"/>
            <a:ext cx="1883639" cy="1064087"/>
            <a:chOff x="2235765" y="1170859"/>
            <a:chExt cx="8025270" cy="4533558"/>
          </a:xfrm>
        </p:grpSpPr>
        <p:sp>
          <p:nvSpPr>
            <p:cNvPr id="57" name="Freeform 56"/>
            <p:cNvSpPr/>
            <p:nvPr/>
          </p:nvSpPr>
          <p:spPr>
            <a:xfrm>
              <a:off x="2531230" y="1337771"/>
              <a:ext cx="7434340" cy="4199735"/>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accent2">
                    <a:lumMod val="60000"/>
                    <a:lumOff val="40000"/>
                  </a:schemeClr>
                </a:gs>
                <a:gs pos="59000">
                  <a:srgbClr val="FF0000"/>
                </a:gs>
                <a:gs pos="91000">
                  <a:srgbClr val="C00000">
                    <a:lumMod val="50000"/>
                  </a:srgb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a:off x="2235765" y="1170859"/>
              <a:ext cx="8025270" cy="4533558"/>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4">
                <a:lumMod val="60000"/>
                <a:lumOff val="40000"/>
              </a:schemeClr>
            </a:solidFill>
            <a:ln w="19050">
              <a:solidFill>
                <a:schemeClr val="tx1"/>
              </a:solidFill>
            </a:ln>
            <a:effectLst>
              <a:glow rad="12700">
                <a:schemeClr val="tx1">
                  <a:alpha val="20000"/>
                </a:schemeClr>
              </a:glow>
              <a:innerShdw blurRad="381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9" name="Picture 5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58730" y="1461821"/>
              <a:ext cx="6779340" cy="3974937"/>
            </a:xfrm>
            <a:prstGeom prst="rect">
              <a:avLst/>
            </a:prstGeom>
          </p:spPr>
        </p:pic>
      </p:grpSp>
      <p:sp>
        <p:nvSpPr>
          <p:cNvPr id="61" name="TextBox 60">
            <a:extLst>
              <a:ext uri="{FF2B5EF4-FFF2-40B4-BE49-F238E27FC236}">
                <a16:creationId xmlns="" xmlns:a16="http://schemas.microsoft.com/office/drawing/2014/main" id="{A52A85D5-8D14-4832-8B1A-F83D619F78E8}"/>
              </a:ext>
            </a:extLst>
          </p:cNvPr>
          <p:cNvSpPr txBox="1"/>
          <p:nvPr/>
        </p:nvSpPr>
        <p:spPr>
          <a:xfrm>
            <a:off x="12268201" y="-51931"/>
            <a:ext cx="5321968" cy="646331"/>
          </a:xfrm>
          <a:prstGeom prst="rect">
            <a:avLst/>
          </a:prstGeom>
          <a:solidFill>
            <a:schemeClr val="bg1"/>
          </a:solidFill>
        </p:spPr>
        <p:txBody>
          <a:bodyPr wrap="square" rtlCol="0">
            <a:spAutoFit/>
          </a:bodyPr>
          <a:lstStyle/>
          <a:p>
            <a:r>
              <a:rPr lang="en-US" dirty="0"/>
              <a:t>TYPE IN ANSWERS HERE! Make sure to end each answer is on it’s own line and ends with a period (.)</a:t>
            </a:r>
          </a:p>
        </p:txBody>
      </p:sp>
      <p:sp>
        <p:nvSpPr>
          <p:cNvPr id="62" name="AnswerBlock">
            <a:extLst>
              <a:ext uri="{FF2B5EF4-FFF2-40B4-BE49-F238E27FC236}">
                <a16:creationId xmlns="" xmlns:a16="http://schemas.microsoft.com/office/drawing/2014/main" id="{0EFA26A8-748C-4706-AD80-3C9D445A1765}"/>
              </a:ext>
            </a:extLst>
          </p:cNvPr>
          <p:cNvSpPr/>
          <p:nvPr/>
        </p:nvSpPr>
        <p:spPr>
          <a:xfrm>
            <a:off x="12268200" y="596658"/>
            <a:ext cx="5321969" cy="2050289"/>
          </a:xfrm>
          <a:prstGeom prst="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Ins="0" bIns="0" rtlCol="0" anchor="t" anchorCtr="0"/>
          <a:lstStyle/>
          <a:p>
            <a:pPr algn="ctr"/>
            <a:r>
              <a:rPr lang="en-US" smtClean="0">
                <a:solidFill>
                  <a:schemeClr val="tx1"/>
                </a:solidFill>
              </a:rPr>
              <a:t>FINDING CLEAN WATER.</a:t>
            </a:r>
          </a:p>
          <a:p>
            <a:pPr algn="ctr"/>
            <a:r>
              <a:rPr lang="en-US" smtClean="0">
                <a:solidFill>
                  <a:schemeClr val="tx1"/>
                </a:solidFill>
              </a:rPr>
              <a:t>BUILDING A SHELTER.</a:t>
            </a:r>
          </a:p>
          <a:p>
            <a:pPr algn="ctr"/>
            <a:r>
              <a:rPr lang="en-US" smtClean="0">
                <a:solidFill>
                  <a:schemeClr val="tx1"/>
                </a:solidFill>
              </a:rPr>
              <a:t>STARTING A FIRE.</a:t>
            </a:r>
          </a:p>
          <a:p>
            <a:pPr algn="ctr"/>
            <a:r>
              <a:rPr lang="en-US" smtClean="0">
                <a:solidFill>
                  <a:schemeClr val="tx1"/>
                </a:solidFill>
              </a:rPr>
              <a:t>NAVIGATING WITH A COMPASS.</a:t>
            </a:r>
          </a:p>
          <a:p>
            <a:pPr algn="ctr"/>
            <a:r>
              <a:rPr lang="en-US" smtClean="0">
                <a:solidFill>
                  <a:schemeClr val="tx1"/>
                </a:solidFill>
              </a:rPr>
              <a:t>IDENTIFYING EDIBLE PLANTS.</a:t>
            </a:r>
          </a:p>
          <a:p>
            <a:pPr algn="ctr"/>
            <a:r>
              <a:rPr lang="en-US" smtClean="0">
                <a:solidFill>
                  <a:schemeClr val="tx1"/>
                </a:solidFill>
              </a:rPr>
              <a:t>SIGNALING FOR HELP.</a:t>
            </a:r>
          </a:p>
          <a:p>
            <a:pPr algn="ctr"/>
            <a:r>
              <a:rPr lang="en-US" smtClean="0">
                <a:solidFill>
                  <a:schemeClr val="tx1"/>
                </a:solidFill>
              </a:rPr>
              <a:t>TREATING INJURIES.</a:t>
            </a:r>
            <a:endParaRPr lang="en-US" dirty="0">
              <a:solidFill>
                <a:schemeClr val="tx1"/>
              </a:solidFill>
            </a:endParaRPr>
          </a:p>
        </p:txBody>
      </p:sp>
    </p:spTree>
    <p:extLst>
      <p:ext uri="{BB962C8B-B14F-4D97-AF65-F5344CB8AC3E}">
        <p14:creationId xmlns:p14="http://schemas.microsoft.com/office/powerpoint/2010/main" val="3109775106"/>
      </p:ext>
    </p:extLst>
  </p:cSld>
  <p:clrMapOvr>
    <a:masterClrMapping/>
  </p:clrMapOvr>
  <mc:AlternateContent xmlns:mc="http://schemas.openxmlformats.org/markup-compatibility/2006" xmlns:p14="http://schemas.microsoft.com/office/powerpoint/2010/main">
    <mc:Choice Requires="p14">
      <p:transition spd="slow" p14:dur="2000" advClick="0">
        <p:sndAc>
          <p:endSnd/>
        </p:sndAc>
      </p:transition>
    </mc:Choice>
    <mc:Fallback xmlns="">
      <p:transition spd="slow" advClick="0">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indefinite"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25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80000">
              <a:srgbClr val="0070C0">
                <a:lumMod val="65000"/>
              </a:srgbClr>
            </a:gs>
            <a:gs pos="39000">
              <a:srgbClr val="002060"/>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58" name="Oval 57">
            <a:extLst>
              <a:ext uri="{FF2B5EF4-FFF2-40B4-BE49-F238E27FC236}">
                <a16:creationId xmlns="" xmlns:a16="http://schemas.microsoft.com/office/drawing/2014/main" id="{6E778A60-8406-475D-9D6A-0FBF4D68EF29}"/>
              </a:ext>
            </a:extLst>
          </p:cNvPr>
          <p:cNvSpPr/>
          <p:nvPr/>
        </p:nvSpPr>
        <p:spPr>
          <a:xfrm>
            <a:off x="2339064" y="6169411"/>
            <a:ext cx="455171" cy="4551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 dirty="0"/>
              <a:t>Blink!</a:t>
            </a:r>
          </a:p>
        </p:txBody>
      </p:sp>
      <p:grpSp>
        <p:nvGrpSpPr>
          <p:cNvPr id="35" name="Group 34"/>
          <p:cNvGrpSpPr/>
          <p:nvPr/>
        </p:nvGrpSpPr>
        <p:grpSpPr>
          <a:xfrm>
            <a:off x="3559338" y="382668"/>
            <a:ext cx="5073325" cy="4367539"/>
            <a:chOff x="3559338" y="382668"/>
            <a:chExt cx="5073325" cy="4367539"/>
          </a:xfrm>
        </p:grpSpPr>
        <p:sp>
          <p:nvSpPr>
            <p:cNvPr id="38" name="Freeform 37"/>
            <p:cNvSpPr/>
            <p:nvPr/>
          </p:nvSpPr>
          <p:spPr>
            <a:xfrm>
              <a:off x="6248067"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38"/>
            <p:cNvSpPr/>
            <p:nvPr/>
          </p:nvSpPr>
          <p:spPr>
            <a:xfrm>
              <a:off x="711305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39"/>
            <p:cNvSpPr/>
            <p:nvPr/>
          </p:nvSpPr>
          <p:spPr>
            <a:xfrm>
              <a:off x="5340961" y="382668"/>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43"/>
            <p:cNvSpPr/>
            <p:nvPr/>
          </p:nvSpPr>
          <p:spPr>
            <a:xfrm>
              <a:off x="4478986"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44"/>
            <p:cNvSpPr/>
            <p:nvPr/>
          </p:nvSpPr>
          <p:spPr>
            <a:xfrm>
              <a:off x="534096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45"/>
            <p:cNvSpPr/>
            <p:nvPr/>
          </p:nvSpPr>
          <p:spPr>
            <a:xfrm>
              <a:off x="3559338"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0" y="-718251"/>
            <a:ext cx="3409950" cy="699201"/>
          </a:xfrm>
        </p:spPr>
        <p:txBody>
          <a:bodyPr/>
          <a:lstStyle/>
          <a:p>
            <a:r>
              <a:rPr lang="en-US" dirty="0"/>
              <a:t>Category 2</a:t>
            </a:r>
          </a:p>
        </p:txBody>
      </p:sp>
      <p:cxnSp>
        <p:nvCxnSpPr>
          <p:cNvPr id="41" name="Straight Connector 40"/>
          <p:cNvCxnSpPr/>
          <p:nvPr/>
        </p:nvCxnSpPr>
        <p:spPr>
          <a:xfrm flipH="1">
            <a:off x="1524000" y="3305344"/>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1524000" y="2346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1524000" y="17459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sp>
        <p:nvSpPr>
          <p:cNvPr id="2057" name="Rectangle 2056"/>
          <p:cNvSpPr/>
          <p:nvPr/>
        </p:nvSpPr>
        <p:spPr>
          <a:xfrm>
            <a:off x="1481777" y="-19050"/>
            <a:ext cx="137160" cy="5104122"/>
          </a:xfrm>
          <a:prstGeom prst="rect">
            <a:avLst/>
          </a:prstGeom>
          <a:gradFill>
            <a:gsLst>
              <a:gs pos="90634">
                <a:schemeClr val="bg1">
                  <a:lumMod val="95000"/>
                </a:schemeClr>
              </a:gs>
              <a:gs pos="79000">
                <a:srgbClr val="FF0000"/>
              </a:gs>
              <a:gs pos="62494">
                <a:srgbClr val="C00000"/>
              </a:gs>
              <a:gs pos="43000">
                <a:schemeClr val="bg1"/>
              </a:gs>
              <a:gs pos="29000">
                <a:srgbClr val="FFFF00"/>
              </a:gs>
              <a:gs pos="15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10564824" y="-19050"/>
            <a:ext cx="137160" cy="5104122"/>
          </a:xfrm>
          <a:prstGeom prst="rect">
            <a:avLst/>
          </a:prstGeom>
          <a:gradFill>
            <a:gsLst>
              <a:gs pos="90634">
                <a:schemeClr val="bg1">
                  <a:lumMod val="95000"/>
                </a:schemeClr>
              </a:gs>
              <a:gs pos="79000">
                <a:srgbClr val="FF0000"/>
              </a:gs>
              <a:gs pos="45000">
                <a:srgbClr val="C00000"/>
              </a:gs>
              <a:gs pos="62000">
                <a:schemeClr val="tx1"/>
              </a:gs>
              <a:gs pos="14000">
                <a:schemeClr val="bg1"/>
              </a:gs>
              <a:gs pos="30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38100" y="5330751"/>
            <a:ext cx="12230100" cy="152724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76200" y="5085072"/>
            <a:ext cx="12344400" cy="245679"/>
          </a:xfrm>
          <a:prstGeom prst="rect">
            <a:avLst/>
          </a:prstGeom>
          <a:solidFill>
            <a:schemeClr val="accent4">
              <a:lumMod val="40000"/>
              <a:lumOff val="60000"/>
            </a:schemeClr>
          </a:solidFill>
          <a:ln w="31750">
            <a:no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rapezoid 32"/>
          <p:cNvSpPr/>
          <p:nvPr/>
        </p:nvSpPr>
        <p:spPr>
          <a:xfrm rot="10800000">
            <a:off x="1" y="4364524"/>
            <a:ext cx="12192000" cy="2493476"/>
          </a:xfrm>
          <a:prstGeom prst="trapezoid">
            <a:avLst>
              <a:gd name="adj" fmla="val 88316"/>
            </a:avLst>
          </a:prstGeom>
          <a:solidFill>
            <a:schemeClr val="tx1"/>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rapezoid 12"/>
          <p:cNvSpPr/>
          <p:nvPr/>
        </p:nvSpPr>
        <p:spPr>
          <a:xfrm rot="10800000">
            <a:off x="370658" y="4523282"/>
            <a:ext cx="11450685" cy="1369914"/>
          </a:xfrm>
          <a:prstGeom prst="trapezoid">
            <a:avLst>
              <a:gd name="adj" fmla="val 88316"/>
            </a:avLst>
          </a:prstGeom>
          <a:solidFill>
            <a:schemeClr val="tx1"/>
          </a:solidFill>
          <a:ln w="539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nswerText"/>
          <p:cNvSpPr txBox="1">
            <a:spLocks noChangeArrowheads="1"/>
          </p:cNvSpPr>
          <p:nvPr/>
        </p:nvSpPr>
        <p:spPr bwMode="auto">
          <a:xfrm>
            <a:off x="1218744" y="4632201"/>
            <a:ext cx="9754514" cy="1147589"/>
          </a:xfrm>
          <a:prstGeom prst="hexagon">
            <a:avLst>
              <a:gd name="adj" fmla="val 42055"/>
              <a:gd name="vf" fmla="val 115470"/>
            </a:avLst>
          </a:prstGeom>
          <a:gradFill flip="none" rotWithShape="1">
            <a:gsLst>
              <a:gs pos="0">
                <a:srgbClr val="C00000"/>
              </a:gs>
              <a:gs pos="100000">
                <a:srgbClr val="C00000">
                  <a:lumMod val="5000"/>
                </a:srgbClr>
              </a:gs>
            </a:gsLst>
            <a:path path="circle">
              <a:fillToRect l="50000" t="50000" r="50000" b="50000"/>
            </a:path>
            <a:tileRect/>
          </a:gradFill>
          <a:ln w="508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lnSpc>
                <a:spcPct val="80000"/>
              </a:lnSpc>
              <a:defRPr sz="3200" b="1"/>
            </a:lvl1pPr>
          </a:lstStyle>
          <a:p>
            <a:endParaRPr lang="en-US" altLang="en-US" dirty="0"/>
          </a:p>
        </p:txBody>
      </p:sp>
      <p:sp>
        <p:nvSpPr>
          <p:cNvPr id="56" name="Freeform 55" hidden="1"/>
          <p:cNvSpPr/>
          <p:nvPr/>
        </p:nvSpPr>
        <p:spPr>
          <a:xfrm rot="2520821">
            <a:off x="10245803" y="5650097"/>
            <a:ext cx="137434" cy="1451185"/>
          </a:xfrm>
          <a:custGeom>
            <a:avLst/>
            <a:gdLst>
              <a:gd name="connsiteX0" fmla="*/ 1 w 137434"/>
              <a:gd name="connsiteY0" fmla="*/ 0 h 1451185"/>
              <a:gd name="connsiteX1" fmla="*/ 137434 w 137434"/>
              <a:gd name="connsiteY1" fmla="*/ 0 h 1451185"/>
              <a:gd name="connsiteX2" fmla="*/ 137434 w 137434"/>
              <a:gd name="connsiteY2" fmla="*/ 1327380 h 1451185"/>
              <a:gd name="connsiteX3" fmla="*/ 0 w 137434"/>
              <a:gd name="connsiteY3" fmla="*/ 1451185 h 1451185"/>
            </a:gdLst>
            <a:ahLst/>
            <a:cxnLst>
              <a:cxn ang="0">
                <a:pos x="connsiteX0" y="connsiteY0"/>
              </a:cxn>
              <a:cxn ang="0">
                <a:pos x="connsiteX1" y="connsiteY1"/>
              </a:cxn>
              <a:cxn ang="0">
                <a:pos x="connsiteX2" y="connsiteY2"/>
              </a:cxn>
              <a:cxn ang="0">
                <a:pos x="connsiteX3" y="connsiteY3"/>
              </a:cxn>
            </a:cxnLst>
            <a:rect l="l" t="t" r="r" b="b"/>
            <a:pathLst>
              <a:path w="137434" h="1451185">
                <a:moveTo>
                  <a:pt x="1" y="0"/>
                </a:moveTo>
                <a:lnTo>
                  <a:pt x="137434" y="0"/>
                </a:lnTo>
                <a:lnTo>
                  <a:pt x="137434" y="1327380"/>
                </a:lnTo>
                <a:lnTo>
                  <a:pt x="0" y="1451185"/>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Freeform 53" hidden="1"/>
          <p:cNvSpPr/>
          <p:nvPr/>
        </p:nvSpPr>
        <p:spPr>
          <a:xfrm rot="19079179" flipH="1">
            <a:off x="1806609" y="5650096"/>
            <a:ext cx="137433" cy="1451186"/>
          </a:xfrm>
          <a:custGeom>
            <a:avLst/>
            <a:gdLst>
              <a:gd name="connsiteX0" fmla="*/ 0 w 137433"/>
              <a:gd name="connsiteY0" fmla="*/ 0 h 1451186"/>
              <a:gd name="connsiteX1" fmla="*/ 0 w 137433"/>
              <a:gd name="connsiteY1" fmla="*/ 1451186 h 1451186"/>
              <a:gd name="connsiteX2" fmla="*/ 137433 w 137433"/>
              <a:gd name="connsiteY2" fmla="*/ 1327381 h 1451186"/>
              <a:gd name="connsiteX3" fmla="*/ 137433 w 137433"/>
              <a:gd name="connsiteY3" fmla="*/ 0 h 1451186"/>
            </a:gdLst>
            <a:ahLst/>
            <a:cxnLst>
              <a:cxn ang="0">
                <a:pos x="connsiteX0" y="connsiteY0"/>
              </a:cxn>
              <a:cxn ang="0">
                <a:pos x="connsiteX1" y="connsiteY1"/>
              </a:cxn>
              <a:cxn ang="0">
                <a:pos x="connsiteX2" y="connsiteY2"/>
              </a:cxn>
              <a:cxn ang="0">
                <a:pos x="connsiteX3" y="connsiteY3"/>
              </a:cxn>
            </a:cxnLst>
            <a:rect l="l" t="t" r="r" b="b"/>
            <a:pathLst>
              <a:path w="137433" h="1451186">
                <a:moveTo>
                  <a:pt x="0" y="0"/>
                </a:moveTo>
                <a:lnTo>
                  <a:pt x="0" y="1451186"/>
                </a:lnTo>
                <a:lnTo>
                  <a:pt x="137433" y="1327381"/>
                </a:lnTo>
                <a:lnTo>
                  <a:pt x="137433" y="0"/>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PTeamScore"/>
          <p:cNvSpPr/>
          <p:nvPr/>
        </p:nvSpPr>
        <p:spPr>
          <a:xfrm>
            <a:off x="5320856" y="3569305"/>
            <a:ext cx="1550290" cy="775145"/>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smtClean="0">
                <a:effectLst>
                  <a:outerShdw blurRad="38100" dist="38100" dir="2700000" algn="tl">
                    <a:srgbClr val="000000">
                      <a:alpha val="43137"/>
                    </a:srgbClr>
                  </a:outerShdw>
                </a:effectLst>
                <a:latin typeface="Arial Black" panose="020B0A04020102020204" pitchFamily="34" charset="0"/>
              </a:rPr>
              <a:t>0</a:t>
            </a:r>
            <a:endParaRPr lang="en-US" sz="4400" b="1" dirty="0">
              <a:effectLst>
                <a:outerShdw blurRad="38100" dist="38100" dir="2700000" algn="tl">
                  <a:srgbClr val="000000">
                    <a:alpha val="43137"/>
                  </a:srgbClr>
                </a:outerShdw>
              </a:effectLst>
              <a:latin typeface="Arial Black" panose="020B0A04020102020204" pitchFamily="34" charset="0"/>
            </a:endParaRPr>
          </a:p>
        </p:txBody>
      </p:sp>
      <p:sp>
        <p:nvSpPr>
          <p:cNvPr id="51" name="PTimerText"/>
          <p:cNvSpPr/>
          <p:nvPr/>
        </p:nvSpPr>
        <p:spPr>
          <a:xfrm>
            <a:off x="5331427" y="114742"/>
            <a:ext cx="1529146" cy="617636"/>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600" b="1" smtClean="0">
                <a:effectLst>
                  <a:outerShdw blurRad="38100" dist="38100" dir="2700000" algn="tl">
                    <a:srgbClr val="000000">
                      <a:alpha val="43137"/>
                    </a:srgbClr>
                  </a:outerShdw>
                </a:effectLst>
                <a:latin typeface="Arial Black" panose="020B0A04020102020204" pitchFamily="34" charset="0"/>
              </a:rPr>
              <a:t>0:00</a:t>
            </a:r>
            <a:endParaRPr lang="en-US" sz="3600" b="1" dirty="0">
              <a:effectLst>
                <a:outerShdw blurRad="38100" dist="38100" dir="2700000" algn="tl">
                  <a:srgbClr val="000000">
                    <a:alpha val="43137"/>
                  </a:srgbClr>
                </a:outerShdw>
              </a:effectLst>
              <a:latin typeface="Arial Black" panose="020B0A04020102020204" pitchFamily="34" charset="0"/>
            </a:endParaRPr>
          </a:p>
        </p:txBody>
      </p:sp>
      <p:sp>
        <p:nvSpPr>
          <p:cNvPr id="52" name="PTeamScore1"/>
          <p:cNvSpPr/>
          <p:nvPr/>
        </p:nvSpPr>
        <p:spPr>
          <a:xfrm>
            <a:off x="1526851"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53" name="PTeamScore2"/>
          <p:cNvSpPr/>
          <p:nvPr/>
        </p:nvSpPr>
        <p:spPr>
          <a:xfrm>
            <a:off x="9746345"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34" name="RedBox">
            <a:hlinkClick r:id="" action="ppaction://macro?name=Incorrect">
              <a:snd r:embed="rId2" name="pyra-illegalclue.wav"/>
            </a:hlinkClick>
          </p:cNvPr>
          <p:cNvSpPr>
            <a:spLocks noChangeArrowheads="1"/>
          </p:cNvSpPr>
          <p:nvPr/>
        </p:nvSpPr>
        <p:spPr bwMode="auto">
          <a:xfrm>
            <a:off x="10798813" y="3927635"/>
            <a:ext cx="361502" cy="365760"/>
          </a:xfrm>
          <a:prstGeom prst="rect">
            <a:avLst/>
          </a:prstGeom>
          <a:solidFill>
            <a:srgbClr val="FF000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400" dirty="0">
                <a:solidFill>
                  <a:schemeClr val="bg1"/>
                </a:solidFill>
                <a:sym typeface="Wingdings 2" panose="05020102010507070707" pitchFamily="18" charset="2"/>
              </a:rPr>
              <a:t></a:t>
            </a:r>
            <a:endParaRPr lang="en-US" altLang="en-US" sz="4400" dirty="0">
              <a:solidFill>
                <a:schemeClr val="bg1"/>
              </a:solidFill>
            </a:endParaRPr>
          </a:p>
        </p:txBody>
      </p:sp>
      <p:sp>
        <p:nvSpPr>
          <p:cNvPr id="47" name="YellowBox">
            <a:hlinkClick r:id="" action="ppaction://macro?name=Pass"/>
          </p:cNvPr>
          <p:cNvSpPr>
            <a:spLocks noChangeArrowheads="1"/>
          </p:cNvSpPr>
          <p:nvPr/>
        </p:nvSpPr>
        <p:spPr bwMode="auto">
          <a:xfrm>
            <a:off x="11224405" y="3927635"/>
            <a:ext cx="361502" cy="365760"/>
          </a:xfrm>
          <a:prstGeom prst="rect">
            <a:avLst/>
          </a:prstGeom>
          <a:solidFill>
            <a:srgbClr val="FFC000"/>
          </a:solidFill>
          <a:ln w="9525">
            <a:solidFill>
              <a:schemeClr val="bg1"/>
            </a:solidFill>
            <a:miter lim="800000"/>
            <a:headEnd/>
            <a:tailEnd/>
          </a:ln>
          <a:effectLst/>
        </p:spPr>
        <p:txBody>
          <a:bodyPr vert="horz" wrap="none" lIns="0" tIns="320040" rIns="0" bIns="0" anchor="ctr" anchorCtr="1"/>
          <a:lstStyle/>
          <a:p>
            <a:pPr algn="ctr">
              <a:lnSpc>
                <a:spcPts val="1000"/>
              </a:lnSpc>
            </a:pPr>
            <a:r>
              <a:rPr lang="en-US" altLang="en-US" sz="3300" dirty="0">
                <a:solidFill>
                  <a:schemeClr val="bg1"/>
                </a:solidFill>
                <a:sym typeface="Wingdings 3" panose="05040102010807070707" pitchFamily="18" charset="2"/>
              </a:rPr>
              <a:t></a:t>
            </a:r>
            <a:endParaRPr lang="en-US" altLang="en-US" sz="3300" dirty="0">
              <a:solidFill>
                <a:schemeClr val="bg1"/>
              </a:solidFill>
            </a:endParaRPr>
          </a:p>
        </p:txBody>
      </p:sp>
      <p:sp>
        <p:nvSpPr>
          <p:cNvPr id="48" name="GreenBox">
            <a:hlinkClick r:id="" action="ppaction://macro?name=Correct">
              <a:snd r:embed="rId3" name="pyra-right.wav"/>
            </a:hlinkClick>
          </p:cNvPr>
          <p:cNvSpPr>
            <a:spLocks noChangeArrowheads="1"/>
          </p:cNvSpPr>
          <p:nvPr/>
        </p:nvSpPr>
        <p:spPr bwMode="auto">
          <a:xfrm>
            <a:off x="11649996" y="3927635"/>
            <a:ext cx="365760" cy="365760"/>
          </a:xfrm>
          <a:prstGeom prst="rect">
            <a:avLst/>
          </a:prstGeom>
          <a:solidFill>
            <a:srgbClr val="00B05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000" dirty="0">
                <a:solidFill>
                  <a:schemeClr val="bg1"/>
                </a:solidFill>
                <a:sym typeface="Wingdings" panose="05000000000000000000" pitchFamily="2" charset="2"/>
              </a:rPr>
              <a:t></a:t>
            </a:r>
            <a:endParaRPr lang="en-US" altLang="en-US" sz="4000" dirty="0">
              <a:solidFill>
                <a:schemeClr val="bg1"/>
              </a:solidFill>
            </a:endParaRPr>
          </a:p>
        </p:txBody>
      </p:sp>
      <p:sp>
        <p:nvSpPr>
          <p:cNvPr id="55" name="StartRound">
            <a:hlinkClick r:id="" action="ppaction://macro?name=Start"/>
          </p:cNvPr>
          <p:cNvSpPr/>
          <p:nvPr/>
        </p:nvSpPr>
        <p:spPr>
          <a:xfrm>
            <a:off x="10798812" y="3896033"/>
            <a:ext cx="1280160" cy="428965"/>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START</a:t>
            </a:r>
          </a:p>
        </p:txBody>
      </p:sp>
      <p:sp>
        <p:nvSpPr>
          <p:cNvPr id="57" name="BackToRound" hidden="1">
            <a:hlinkClick r:id="rId4" action="ppaction://hlinksldjump"/>
          </p:cNvPr>
          <p:cNvSpPr/>
          <p:nvPr/>
        </p:nvSpPr>
        <p:spPr>
          <a:xfrm>
            <a:off x="10803246" y="3895631"/>
            <a:ext cx="1275726" cy="429768"/>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BACK</a:t>
            </a:r>
          </a:p>
        </p:txBody>
      </p:sp>
      <p:grpSp>
        <p:nvGrpSpPr>
          <p:cNvPr id="62" name="LogoGroup"/>
          <p:cNvGrpSpPr/>
          <p:nvPr/>
        </p:nvGrpSpPr>
        <p:grpSpPr>
          <a:xfrm>
            <a:off x="5154181" y="4677327"/>
            <a:ext cx="1883639" cy="1064087"/>
            <a:chOff x="2235765" y="1170859"/>
            <a:chExt cx="8025270" cy="4533558"/>
          </a:xfrm>
        </p:grpSpPr>
        <p:sp>
          <p:nvSpPr>
            <p:cNvPr id="63" name="Freeform 62"/>
            <p:cNvSpPr/>
            <p:nvPr/>
          </p:nvSpPr>
          <p:spPr>
            <a:xfrm>
              <a:off x="2531230" y="1337771"/>
              <a:ext cx="7434340" cy="4199735"/>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accent2">
                    <a:lumMod val="60000"/>
                    <a:lumOff val="40000"/>
                  </a:schemeClr>
                </a:gs>
                <a:gs pos="59000">
                  <a:srgbClr val="FF0000"/>
                </a:gs>
                <a:gs pos="91000">
                  <a:srgbClr val="C00000">
                    <a:lumMod val="50000"/>
                  </a:srgb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Freeform 63"/>
            <p:cNvSpPr/>
            <p:nvPr/>
          </p:nvSpPr>
          <p:spPr>
            <a:xfrm>
              <a:off x="2235765" y="1170859"/>
              <a:ext cx="8025270" cy="4533558"/>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4">
                <a:lumMod val="60000"/>
                <a:lumOff val="40000"/>
              </a:schemeClr>
            </a:solidFill>
            <a:ln w="19050">
              <a:solidFill>
                <a:schemeClr val="tx1"/>
              </a:solidFill>
            </a:ln>
            <a:effectLst>
              <a:glow rad="12700">
                <a:schemeClr val="tx1">
                  <a:alpha val="20000"/>
                </a:schemeClr>
              </a:glow>
              <a:innerShdw blurRad="381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5" name="Picture 6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58730" y="1461821"/>
              <a:ext cx="6779340" cy="3974937"/>
            </a:xfrm>
            <a:prstGeom prst="rect">
              <a:avLst/>
            </a:prstGeom>
          </p:spPr>
        </p:pic>
      </p:grpSp>
      <p:sp>
        <p:nvSpPr>
          <p:cNvPr id="59" name="TextBox 58">
            <a:extLst>
              <a:ext uri="{FF2B5EF4-FFF2-40B4-BE49-F238E27FC236}">
                <a16:creationId xmlns="" xmlns:a16="http://schemas.microsoft.com/office/drawing/2014/main" id="{CE775340-4C96-4DFF-B29C-A64EAB14194B}"/>
              </a:ext>
            </a:extLst>
          </p:cNvPr>
          <p:cNvSpPr txBox="1"/>
          <p:nvPr/>
        </p:nvSpPr>
        <p:spPr>
          <a:xfrm>
            <a:off x="12268201" y="-51931"/>
            <a:ext cx="5321968" cy="646331"/>
          </a:xfrm>
          <a:prstGeom prst="rect">
            <a:avLst/>
          </a:prstGeom>
          <a:solidFill>
            <a:schemeClr val="bg1"/>
          </a:solidFill>
        </p:spPr>
        <p:txBody>
          <a:bodyPr wrap="square" rtlCol="0">
            <a:spAutoFit/>
          </a:bodyPr>
          <a:lstStyle/>
          <a:p>
            <a:r>
              <a:rPr lang="en-US" dirty="0"/>
              <a:t>TYPE IN ANSWERS HERE! Make sure to end each answer is on it’s own line and ends with a period (.)</a:t>
            </a:r>
          </a:p>
        </p:txBody>
      </p:sp>
      <p:sp>
        <p:nvSpPr>
          <p:cNvPr id="60" name="AnswerBlock">
            <a:extLst>
              <a:ext uri="{FF2B5EF4-FFF2-40B4-BE49-F238E27FC236}">
                <a16:creationId xmlns="" xmlns:a16="http://schemas.microsoft.com/office/drawing/2014/main" id="{A2BCD214-580B-4A53-B704-9D8E202BEB7A}"/>
              </a:ext>
            </a:extLst>
          </p:cNvPr>
          <p:cNvSpPr/>
          <p:nvPr/>
        </p:nvSpPr>
        <p:spPr>
          <a:xfrm>
            <a:off x="12268200" y="596658"/>
            <a:ext cx="5321969" cy="2050289"/>
          </a:xfrm>
          <a:prstGeom prst="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Ins="0" bIns="0" rtlCol="0" anchor="t" anchorCtr="0"/>
          <a:lstStyle/>
          <a:p>
            <a:pPr algn="ctr"/>
            <a:r>
              <a:rPr lang="en-US" smtClean="0">
                <a:solidFill>
                  <a:schemeClr val="tx1"/>
                </a:solidFill>
              </a:rPr>
              <a:t>BANDAGES/BAND-AIDS.</a:t>
            </a:r>
          </a:p>
          <a:p>
            <a:pPr algn="ctr"/>
            <a:r>
              <a:rPr lang="en-US" smtClean="0">
                <a:solidFill>
                  <a:schemeClr val="tx1"/>
                </a:solidFill>
              </a:rPr>
              <a:t>ANTISEPTIC CREAM/WIPES.</a:t>
            </a:r>
          </a:p>
          <a:p>
            <a:pPr algn="ctr"/>
            <a:r>
              <a:rPr lang="en-US" smtClean="0">
                <a:solidFill>
                  <a:schemeClr val="tx1"/>
                </a:solidFill>
              </a:rPr>
              <a:t>TWEEZERS.</a:t>
            </a:r>
          </a:p>
          <a:p>
            <a:pPr algn="ctr"/>
            <a:r>
              <a:rPr lang="en-US" smtClean="0">
                <a:solidFill>
                  <a:schemeClr val="tx1"/>
                </a:solidFill>
              </a:rPr>
              <a:t>GAUZE.</a:t>
            </a:r>
          </a:p>
          <a:p>
            <a:pPr algn="ctr"/>
            <a:r>
              <a:rPr lang="en-US" smtClean="0">
                <a:solidFill>
                  <a:schemeClr val="tx1"/>
                </a:solidFill>
              </a:rPr>
              <a:t>PAIN RELIEVERS.</a:t>
            </a:r>
          </a:p>
          <a:p>
            <a:pPr algn="ctr"/>
            <a:r>
              <a:rPr lang="en-US" smtClean="0">
                <a:solidFill>
                  <a:schemeClr val="tx1"/>
                </a:solidFill>
              </a:rPr>
              <a:t>SCISSORS.</a:t>
            </a:r>
          </a:p>
          <a:p>
            <a:pPr algn="ctr"/>
            <a:r>
              <a:rPr lang="en-US" smtClean="0">
                <a:solidFill>
                  <a:schemeClr val="tx1"/>
                </a:solidFill>
              </a:rPr>
              <a:t>TAPE.</a:t>
            </a:r>
            <a:endParaRPr lang="en-US" dirty="0">
              <a:solidFill>
                <a:schemeClr val="tx1"/>
              </a:solidFill>
            </a:endParaRPr>
          </a:p>
        </p:txBody>
      </p:sp>
    </p:spTree>
    <p:extLst>
      <p:ext uri="{BB962C8B-B14F-4D97-AF65-F5344CB8AC3E}">
        <p14:creationId xmlns:p14="http://schemas.microsoft.com/office/powerpoint/2010/main" val="3287064130"/>
      </p:ext>
    </p:extLst>
  </p:cSld>
  <p:clrMapOvr>
    <a:masterClrMapping/>
  </p:clrMapOvr>
  <mc:AlternateContent xmlns:mc="http://schemas.openxmlformats.org/markup-compatibility/2006" xmlns:p14="http://schemas.microsoft.com/office/powerpoint/2010/main">
    <mc:Choice Requires="p14">
      <p:transition spd="slow" p14:dur="2000" advClick="0">
        <p:sndAc>
          <p:endSnd/>
        </p:sndAc>
      </p:transition>
    </mc:Choice>
    <mc:Fallback xmlns="">
      <p:transition spd="slow" advClick="0">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indefinite"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25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80000">
              <a:srgbClr val="0070C0">
                <a:lumMod val="65000"/>
              </a:srgbClr>
            </a:gs>
            <a:gs pos="39000">
              <a:srgbClr val="002060"/>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62" name="Oval 61">
            <a:extLst>
              <a:ext uri="{FF2B5EF4-FFF2-40B4-BE49-F238E27FC236}">
                <a16:creationId xmlns="" xmlns:a16="http://schemas.microsoft.com/office/drawing/2014/main" id="{2244AAF7-A405-4744-A531-896C6B5C5D3D}"/>
              </a:ext>
            </a:extLst>
          </p:cNvPr>
          <p:cNvSpPr/>
          <p:nvPr/>
        </p:nvSpPr>
        <p:spPr>
          <a:xfrm>
            <a:off x="2339064" y="6169411"/>
            <a:ext cx="455171" cy="4551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 dirty="0"/>
              <a:t>Blink!</a:t>
            </a:r>
          </a:p>
        </p:txBody>
      </p:sp>
      <p:grpSp>
        <p:nvGrpSpPr>
          <p:cNvPr id="35" name="Group 34"/>
          <p:cNvGrpSpPr/>
          <p:nvPr/>
        </p:nvGrpSpPr>
        <p:grpSpPr>
          <a:xfrm>
            <a:off x="3559338" y="382668"/>
            <a:ext cx="5073325" cy="4367539"/>
            <a:chOff x="3559338" y="382668"/>
            <a:chExt cx="5073325" cy="4367539"/>
          </a:xfrm>
        </p:grpSpPr>
        <p:sp>
          <p:nvSpPr>
            <p:cNvPr id="38" name="Freeform 37"/>
            <p:cNvSpPr/>
            <p:nvPr/>
          </p:nvSpPr>
          <p:spPr>
            <a:xfrm>
              <a:off x="6248067"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38"/>
            <p:cNvSpPr/>
            <p:nvPr/>
          </p:nvSpPr>
          <p:spPr>
            <a:xfrm>
              <a:off x="711305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39"/>
            <p:cNvSpPr/>
            <p:nvPr/>
          </p:nvSpPr>
          <p:spPr>
            <a:xfrm>
              <a:off x="5340961" y="382668"/>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43"/>
            <p:cNvSpPr/>
            <p:nvPr/>
          </p:nvSpPr>
          <p:spPr>
            <a:xfrm>
              <a:off x="4478986"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44"/>
            <p:cNvSpPr/>
            <p:nvPr/>
          </p:nvSpPr>
          <p:spPr>
            <a:xfrm>
              <a:off x="534096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45"/>
            <p:cNvSpPr/>
            <p:nvPr/>
          </p:nvSpPr>
          <p:spPr>
            <a:xfrm>
              <a:off x="3559338"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0" y="-718251"/>
            <a:ext cx="3409950" cy="699201"/>
          </a:xfrm>
        </p:spPr>
        <p:txBody>
          <a:bodyPr/>
          <a:lstStyle/>
          <a:p>
            <a:r>
              <a:rPr lang="en-US" dirty="0"/>
              <a:t>Category 3</a:t>
            </a:r>
          </a:p>
        </p:txBody>
      </p:sp>
      <p:cxnSp>
        <p:nvCxnSpPr>
          <p:cNvPr id="41" name="Straight Connector 40"/>
          <p:cNvCxnSpPr/>
          <p:nvPr/>
        </p:nvCxnSpPr>
        <p:spPr>
          <a:xfrm flipH="1">
            <a:off x="1524000" y="3305344"/>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1524000" y="2346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1524000" y="17459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sp>
        <p:nvSpPr>
          <p:cNvPr id="2057" name="Rectangle 2056"/>
          <p:cNvSpPr/>
          <p:nvPr/>
        </p:nvSpPr>
        <p:spPr>
          <a:xfrm>
            <a:off x="1481777" y="-19050"/>
            <a:ext cx="137160" cy="5104122"/>
          </a:xfrm>
          <a:prstGeom prst="rect">
            <a:avLst/>
          </a:prstGeom>
          <a:gradFill>
            <a:gsLst>
              <a:gs pos="90634">
                <a:schemeClr val="bg1">
                  <a:lumMod val="95000"/>
                </a:schemeClr>
              </a:gs>
              <a:gs pos="79000">
                <a:srgbClr val="FF0000"/>
              </a:gs>
              <a:gs pos="62494">
                <a:srgbClr val="C00000"/>
              </a:gs>
              <a:gs pos="43000">
                <a:schemeClr val="bg1"/>
              </a:gs>
              <a:gs pos="29000">
                <a:srgbClr val="FFFF00"/>
              </a:gs>
              <a:gs pos="15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10564824" y="-19050"/>
            <a:ext cx="137160" cy="5104122"/>
          </a:xfrm>
          <a:prstGeom prst="rect">
            <a:avLst/>
          </a:prstGeom>
          <a:gradFill>
            <a:gsLst>
              <a:gs pos="90634">
                <a:schemeClr val="bg1">
                  <a:lumMod val="95000"/>
                </a:schemeClr>
              </a:gs>
              <a:gs pos="79000">
                <a:srgbClr val="FF0000"/>
              </a:gs>
              <a:gs pos="45000">
                <a:srgbClr val="C00000"/>
              </a:gs>
              <a:gs pos="62000">
                <a:schemeClr val="tx1"/>
              </a:gs>
              <a:gs pos="14000">
                <a:schemeClr val="bg1"/>
              </a:gs>
              <a:gs pos="30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38100" y="5330751"/>
            <a:ext cx="12230100" cy="152724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76200" y="5085072"/>
            <a:ext cx="12344400" cy="245679"/>
          </a:xfrm>
          <a:prstGeom prst="rect">
            <a:avLst/>
          </a:prstGeom>
          <a:solidFill>
            <a:schemeClr val="accent4">
              <a:lumMod val="40000"/>
              <a:lumOff val="60000"/>
            </a:schemeClr>
          </a:solidFill>
          <a:ln w="31750">
            <a:no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rapezoid 32"/>
          <p:cNvSpPr/>
          <p:nvPr/>
        </p:nvSpPr>
        <p:spPr>
          <a:xfrm rot="10800000">
            <a:off x="1" y="4364524"/>
            <a:ext cx="12192000" cy="2493476"/>
          </a:xfrm>
          <a:prstGeom prst="trapezoid">
            <a:avLst>
              <a:gd name="adj" fmla="val 88316"/>
            </a:avLst>
          </a:prstGeom>
          <a:solidFill>
            <a:schemeClr val="tx1"/>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rapezoid 12"/>
          <p:cNvSpPr/>
          <p:nvPr/>
        </p:nvSpPr>
        <p:spPr>
          <a:xfrm rot="10800000">
            <a:off x="370658" y="4523282"/>
            <a:ext cx="11450685" cy="1369914"/>
          </a:xfrm>
          <a:prstGeom prst="trapezoid">
            <a:avLst>
              <a:gd name="adj" fmla="val 88316"/>
            </a:avLst>
          </a:prstGeom>
          <a:solidFill>
            <a:schemeClr val="tx1"/>
          </a:solidFill>
          <a:ln w="539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nswerText"/>
          <p:cNvSpPr txBox="1">
            <a:spLocks noChangeArrowheads="1"/>
          </p:cNvSpPr>
          <p:nvPr/>
        </p:nvSpPr>
        <p:spPr bwMode="auto">
          <a:xfrm>
            <a:off x="1218744" y="4632201"/>
            <a:ext cx="9754514" cy="1147589"/>
          </a:xfrm>
          <a:prstGeom prst="hexagon">
            <a:avLst>
              <a:gd name="adj" fmla="val 42055"/>
              <a:gd name="vf" fmla="val 115470"/>
            </a:avLst>
          </a:prstGeom>
          <a:gradFill flip="none" rotWithShape="1">
            <a:gsLst>
              <a:gs pos="0">
                <a:srgbClr val="C00000"/>
              </a:gs>
              <a:gs pos="100000">
                <a:srgbClr val="C00000">
                  <a:lumMod val="5000"/>
                </a:srgbClr>
              </a:gs>
            </a:gsLst>
            <a:path path="circle">
              <a:fillToRect l="50000" t="50000" r="50000" b="50000"/>
            </a:path>
            <a:tileRect/>
          </a:gradFill>
          <a:ln w="508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lnSpc>
                <a:spcPct val="80000"/>
              </a:lnSpc>
              <a:defRPr sz="3200" b="1"/>
            </a:lvl1pPr>
          </a:lstStyle>
          <a:p>
            <a:endParaRPr lang="en-US" altLang="en-US" dirty="0"/>
          </a:p>
        </p:txBody>
      </p:sp>
      <p:sp>
        <p:nvSpPr>
          <p:cNvPr id="56" name="Freeform 55" hidden="1"/>
          <p:cNvSpPr/>
          <p:nvPr/>
        </p:nvSpPr>
        <p:spPr>
          <a:xfrm rot="2520821">
            <a:off x="10245803" y="5650097"/>
            <a:ext cx="137434" cy="1451185"/>
          </a:xfrm>
          <a:custGeom>
            <a:avLst/>
            <a:gdLst>
              <a:gd name="connsiteX0" fmla="*/ 1 w 137434"/>
              <a:gd name="connsiteY0" fmla="*/ 0 h 1451185"/>
              <a:gd name="connsiteX1" fmla="*/ 137434 w 137434"/>
              <a:gd name="connsiteY1" fmla="*/ 0 h 1451185"/>
              <a:gd name="connsiteX2" fmla="*/ 137434 w 137434"/>
              <a:gd name="connsiteY2" fmla="*/ 1327380 h 1451185"/>
              <a:gd name="connsiteX3" fmla="*/ 0 w 137434"/>
              <a:gd name="connsiteY3" fmla="*/ 1451185 h 1451185"/>
            </a:gdLst>
            <a:ahLst/>
            <a:cxnLst>
              <a:cxn ang="0">
                <a:pos x="connsiteX0" y="connsiteY0"/>
              </a:cxn>
              <a:cxn ang="0">
                <a:pos x="connsiteX1" y="connsiteY1"/>
              </a:cxn>
              <a:cxn ang="0">
                <a:pos x="connsiteX2" y="connsiteY2"/>
              </a:cxn>
              <a:cxn ang="0">
                <a:pos x="connsiteX3" y="connsiteY3"/>
              </a:cxn>
            </a:cxnLst>
            <a:rect l="l" t="t" r="r" b="b"/>
            <a:pathLst>
              <a:path w="137434" h="1451185">
                <a:moveTo>
                  <a:pt x="1" y="0"/>
                </a:moveTo>
                <a:lnTo>
                  <a:pt x="137434" y="0"/>
                </a:lnTo>
                <a:lnTo>
                  <a:pt x="137434" y="1327380"/>
                </a:lnTo>
                <a:lnTo>
                  <a:pt x="0" y="1451185"/>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Freeform 53" hidden="1"/>
          <p:cNvSpPr/>
          <p:nvPr/>
        </p:nvSpPr>
        <p:spPr>
          <a:xfrm rot="19079179" flipH="1">
            <a:off x="1806609" y="5650096"/>
            <a:ext cx="137433" cy="1451186"/>
          </a:xfrm>
          <a:custGeom>
            <a:avLst/>
            <a:gdLst>
              <a:gd name="connsiteX0" fmla="*/ 0 w 137433"/>
              <a:gd name="connsiteY0" fmla="*/ 0 h 1451186"/>
              <a:gd name="connsiteX1" fmla="*/ 0 w 137433"/>
              <a:gd name="connsiteY1" fmla="*/ 1451186 h 1451186"/>
              <a:gd name="connsiteX2" fmla="*/ 137433 w 137433"/>
              <a:gd name="connsiteY2" fmla="*/ 1327381 h 1451186"/>
              <a:gd name="connsiteX3" fmla="*/ 137433 w 137433"/>
              <a:gd name="connsiteY3" fmla="*/ 0 h 1451186"/>
            </a:gdLst>
            <a:ahLst/>
            <a:cxnLst>
              <a:cxn ang="0">
                <a:pos x="connsiteX0" y="connsiteY0"/>
              </a:cxn>
              <a:cxn ang="0">
                <a:pos x="connsiteX1" y="connsiteY1"/>
              </a:cxn>
              <a:cxn ang="0">
                <a:pos x="connsiteX2" y="connsiteY2"/>
              </a:cxn>
              <a:cxn ang="0">
                <a:pos x="connsiteX3" y="connsiteY3"/>
              </a:cxn>
            </a:cxnLst>
            <a:rect l="l" t="t" r="r" b="b"/>
            <a:pathLst>
              <a:path w="137433" h="1451186">
                <a:moveTo>
                  <a:pt x="0" y="0"/>
                </a:moveTo>
                <a:lnTo>
                  <a:pt x="0" y="1451186"/>
                </a:lnTo>
                <a:lnTo>
                  <a:pt x="137433" y="1327381"/>
                </a:lnTo>
                <a:lnTo>
                  <a:pt x="137433" y="0"/>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PTeamScore"/>
          <p:cNvSpPr/>
          <p:nvPr/>
        </p:nvSpPr>
        <p:spPr>
          <a:xfrm>
            <a:off x="5320856" y="3569305"/>
            <a:ext cx="1550290" cy="775145"/>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smtClean="0">
                <a:effectLst>
                  <a:outerShdw blurRad="38100" dist="38100" dir="2700000" algn="tl">
                    <a:srgbClr val="000000">
                      <a:alpha val="43137"/>
                    </a:srgbClr>
                  </a:outerShdw>
                </a:effectLst>
                <a:latin typeface="Arial Black" panose="020B0A04020102020204" pitchFamily="34" charset="0"/>
              </a:rPr>
              <a:t>0</a:t>
            </a:r>
            <a:endParaRPr lang="en-US" sz="4400" b="1" dirty="0">
              <a:effectLst>
                <a:outerShdw blurRad="38100" dist="38100" dir="2700000" algn="tl">
                  <a:srgbClr val="000000">
                    <a:alpha val="43137"/>
                  </a:srgbClr>
                </a:outerShdw>
              </a:effectLst>
              <a:latin typeface="Arial Black" panose="020B0A04020102020204" pitchFamily="34" charset="0"/>
            </a:endParaRPr>
          </a:p>
        </p:txBody>
      </p:sp>
      <p:sp>
        <p:nvSpPr>
          <p:cNvPr id="51" name="PTimerText"/>
          <p:cNvSpPr/>
          <p:nvPr/>
        </p:nvSpPr>
        <p:spPr>
          <a:xfrm>
            <a:off x="5331427" y="114742"/>
            <a:ext cx="1529146" cy="617636"/>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600" b="1" smtClean="0">
                <a:effectLst>
                  <a:outerShdw blurRad="38100" dist="38100" dir="2700000" algn="tl">
                    <a:srgbClr val="000000">
                      <a:alpha val="43137"/>
                    </a:srgbClr>
                  </a:outerShdw>
                </a:effectLst>
                <a:latin typeface="Arial Black" panose="020B0A04020102020204" pitchFamily="34" charset="0"/>
              </a:rPr>
              <a:t>0:00</a:t>
            </a:r>
            <a:endParaRPr lang="en-US" sz="3600" b="1" dirty="0">
              <a:effectLst>
                <a:outerShdw blurRad="38100" dist="38100" dir="2700000" algn="tl">
                  <a:srgbClr val="000000">
                    <a:alpha val="43137"/>
                  </a:srgbClr>
                </a:outerShdw>
              </a:effectLst>
              <a:latin typeface="Arial Black" panose="020B0A04020102020204" pitchFamily="34" charset="0"/>
            </a:endParaRPr>
          </a:p>
        </p:txBody>
      </p:sp>
      <p:sp>
        <p:nvSpPr>
          <p:cNvPr id="52" name="PTeamScore1"/>
          <p:cNvSpPr/>
          <p:nvPr/>
        </p:nvSpPr>
        <p:spPr>
          <a:xfrm>
            <a:off x="1526851"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53" name="PTeamScore2"/>
          <p:cNvSpPr/>
          <p:nvPr/>
        </p:nvSpPr>
        <p:spPr>
          <a:xfrm>
            <a:off x="9746345"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34" name="RedBox">
            <a:hlinkClick r:id="" action="ppaction://macro?name=Incorrect">
              <a:snd r:embed="rId2" name="pyra-illegalclue.wav"/>
            </a:hlinkClick>
          </p:cNvPr>
          <p:cNvSpPr>
            <a:spLocks noChangeArrowheads="1"/>
          </p:cNvSpPr>
          <p:nvPr/>
        </p:nvSpPr>
        <p:spPr bwMode="auto">
          <a:xfrm>
            <a:off x="10798813" y="3927635"/>
            <a:ext cx="361502" cy="365760"/>
          </a:xfrm>
          <a:prstGeom prst="rect">
            <a:avLst/>
          </a:prstGeom>
          <a:solidFill>
            <a:srgbClr val="FF000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400" dirty="0">
                <a:solidFill>
                  <a:schemeClr val="bg1"/>
                </a:solidFill>
                <a:sym typeface="Wingdings 2" panose="05020102010507070707" pitchFamily="18" charset="2"/>
              </a:rPr>
              <a:t></a:t>
            </a:r>
            <a:endParaRPr lang="en-US" altLang="en-US" sz="4400" dirty="0">
              <a:solidFill>
                <a:schemeClr val="bg1"/>
              </a:solidFill>
            </a:endParaRPr>
          </a:p>
        </p:txBody>
      </p:sp>
      <p:sp>
        <p:nvSpPr>
          <p:cNvPr id="47" name="YellowBox">
            <a:hlinkClick r:id="" action="ppaction://macro?name=Pass"/>
          </p:cNvPr>
          <p:cNvSpPr>
            <a:spLocks noChangeArrowheads="1"/>
          </p:cNvSpPr>
          <p:nvPr/>
        </p:nvSpPr>
        <p:spPr bwMode="auto">
          <a:xfrm>
            <a:off x="11224405" y="3927635"/>
            <a:ext cx="361502" cy="365760"/>
          </a:xfrm>
          <a:prstGeom prst="rect">
            <a:avLst/>
          </a:prstGeom>
          <a:solidFill>
            <a:srgbClr val="FFC000"/>
          </a:solidFill>
          <a:ln w="9525">
            <a:solidFill>
              <a:schemeClr val="bg1"/>
            </a:solidFill>
            <a:miter lim="800000"/>
            <a:headEnd/>
            <a:tailEnd/>
          </a:ln>
          <a:effectLst/>
        </p:spPr>
        <p:txBody>
          <a:bodyPr vert="horz" wrap="none" lIns="0" tIns="320040" rIns="0" bIns="0" anchor="ctr" anchorCtr="1"/>
          <a:lstStyle/>
          <a:p>
            <a:pPr algn="ctr">
              <a:lnSpc>
                <a:spcPts val="1000"/>
              </a:lnSpc>
            </a:pPr>
            <a:r>
              <a:rPr lang="en-US" altLang="en-US" sz="3300" dirty="0">
                <a:solidFill>
                  <a:schemeClr val="bg1"/>
                </a:solidFill>
                <a:sym typeface="Wingdings 3" panose="05040102010807070707" pitchFamily="18" charset="2"/>
              </a:rPr>
              <a:t></a:t>
            </a:r>
            <a:endParaRPr lang="en-US" altLang="en-US" sz="3300" dirty="0">
              <a:solidFill>
                <a:schemeClr val="bg1"/>
              </a:solidFill>
            </a:endParaRPr>
          </a:p>
        </p:txBody>
      </p:sp>
      <p:sp>
        <p:nvSpPr>
          <p:cNvPr id="48" name="GreenBox">
            <a:hlinkClick r:id="" action="ppaction://macro?name=Correct">
              <a:snd r:embed="rId3" name="pyra-right.wav"/>
            </a:hlinkClick>
          </p:cNvPr>
          <p:cNvSpPr>
            <a:spLocks noChangeArrowheads="1"/>
          </p:cNvSpPr>
          <p:nvPr/>
        </p:nvSpPr>
        <p:spPr bwMode="auto">
          <a:xfrm>
            <a:off x="11649996" y="3927635"/>
            <a:ext cx="365760" cy="365760"/>
          </a:xfrm>
          <a:prstGeom prst="rect">
            <a:avLst/>
          </a:prstGeom>
          <a:solidFill>
            <a:srgbClr val="00B05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000" dirty="0">
                <a:solidFill>
                  <a:schemeClr val="bg1"/>
                </a:solidFill>
                <a:sym typeface="Wingdings" panose="05000000000000000000" pitchFamily="2" charset="2"/>
              </a:rPr>
              <a:t></a:t>
            </a:r>
            <a:endParaRPr lang="en-US" altLang="en-US" sz="4000" dirty="0">
              <a:solidFill>
                <a:schemeClr val="bg1"/>
              </a:solidFill>
            </a:endParaRPr>
          </a:p>
        </p:txBody>
      </p:sp>
      <p:sp>
        <p:nvSpPr>
          <p:cNvPr id="55" name="StartRound">
            <a:hlinkClick r:id="" action="ppaction://macro?name=Start"/>
          </p:cNvPr>
          <p:cNvSpPr/>
          <p:nvPr/>
        </p:nvSpPr>
        <p:spPr>
          <a:xfrm>
            <a:off x="10798812" y="3896033"/>
            <a:ext cx="1280160" cy="428965"/>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START</a:t>
            </a:r>
          </a:p>
        </p:txBody>
      </p:sp>
      <p:sp>
        <p:nvSpPr>
          <p:cNvPr id="57" name="BackToRound" hidden="1">
            <a:hlinkClick r:id="rId4" action="ppaction://hlinksldjump"/>
          </p:cNvPr>
          <p:cNvSpPr/>
          <p:nvPr/>
        </p:nvSpPr>
        <p:spPr>
          <a:xfrm>
            <a:off x="10803246" y="3895631"/>
            <a:ext cx="1275726" cy="429768"/>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BACK</a:t>
            </a:r>
          </a:p>
        </p:txBody>
      </p:sp>
      <p:grpSp>
        <p:nvGrpSpPr>
          <p:cNvPr id="58" name="LogoGroup"/>
          <p:cNvGrpSpPr/>
          <p:nvPr/>
        </p:nvGrpSpPr>
        <p:grpSpPr>
          <a:xfrm>
            <a:off x="5154181" y="4677327"/>
            <a:ext cx="1883639" cy="1064087"/>
            <a:chOff x="2235765" y="1170859"/>
            <a:chExt cx="8025270" cy="4533558"/>
          </a:xfrm>
        </p:grpSpPr>
        <p:sp>
          <p:nvSpPr>
            <p:cNvPr id="59" name="Freeform 58"/>
            <p:cNvSpPr/>
            <p:nvPr/>
          </p:nvSpPr>
          <p:spPr>
            <a:xfrm>
              <a:off x="2531230" y="1337771"/>
              <a:ext cx="7434340" cy="4199735"/>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accent2">
                    <a:lumMod val="60000"/>
                    <a:lumOff val="40000"/>
                  </a:schemeClr>
                </a:gs>
                <a:gs pos="59000">
                  <a:srgbClr val="FF0000"/>
                </a:gs>
                <a:gs pos="91000">
                  <a:srgbClr val="C00000">
                    <a:lumMod val="50000"/>
                  </a:srgb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Freeform 59"/>
            <p:cNvSpPr/>
            <p:nvPr/>
          </p:nvSpPr>
          <p:spPr>
            <a:xfrm>
              <a:off x="2235765" y="1170859"/>
              <a:ext cx="8025270" cy="4533558"/>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4">
                <a:lumMod val="60000"/>
                <a:lumOff val="40000"/>
              </a:schemeClr>
            </a:solidFill>
            <a:ln w="19050">
              <a:solidFill>
                <a:schemeClr val="tx1"/>
              </a:solidFill>
            </a:ln>
            <a:effectLst>
              <a:glow rad="12700">
                <a:schemeClr val="tx1">
                  <a:alpha val="20000"/>
                </a:schemeClr>
              </a:glow>
              <a:innerShdw blurRad="381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 name="Picture 6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58730" y="1461821"/>
              <a:ext cx="6779340" cy="3974937"/>
            </a:xfrm>
            <a:prstGeom prst="rect">
              <a:avLst/>
            </a:prstGeom>
          </p:spPr>
        </p:pic>
      </p:grpSp>
      <p:sp>
        <p:nvSpPr>
          <p:cNvPr id="63" name="TextBox 62">
            <a:extLst>
              <a:ext uri="{FF2B5EF4-FFF2-40B4-BE49-F238E27FC236}">
                <a16:creationId xmlns="" xmlns:a16="http://schemas.microsoft.com/office/drawing/2014/main" id="{D487F5D4-CAC3-44AF-BA17-6EB76E2C4BA7}"/>
              </a:ext>
            </a:extLst>
          </p:cNvPr>
          <p:cNvSpPr txBox="1"/>
          <p:nvPr/>
        </p:nvSpPr>
        <p:spPr>
          <a:xfrm>
            <a:off x="12268201" y="-51931"/>
            <a:ext cx="5321968" cy="646331"/>
          </a:xfrm>
          <a:prstGeom prst="rect">
            <a:avLst/>
          </a:prstGeom>
          <a:solidFill>
            <a:schemeClr val="bg1"/>
          </a:solidFill>
        </p:spPr>
        <p:txBody>
          <a:bodyPr wrap="square" rtlCol="0">
            <a:spAutoFit/>
          </a:bodyPr>
          <a:lstStyle/>
          <a:p>
            <a:r>
              <a:rPr lang="en-US" dirty="0"/>
              <a:t>TYPE IN ANSWERS HERE! Make sure to end each answer is on it’s own line and ends with a period (.)</a:t>
            </a:r>
          </a:p>
        </p:txBody>
      </p:sp>
      <p:sp>
        <p:nvSpPr>
          <p:cNvPr id="64" name="AnswerBlock">
            <a:extLst>
              <a:ext uri="{FF2B5EF4-FFF2-40B4-BE49-F238E27FC236}">
                <a16:creationId xmlns="" xmlns:a16="http://schemas.microsoft.com/office/drawing/2014/main" id="{28DCF217-ABCA-4EBF-B252-8102DDE432CF}"/>
              </a:ext>
            </a:extLst>
          </p:cNvPr>
          <p:cNvSpPr/>
          <p:nvPr/>
        </p:nvSpPr>
        <p:spPr>
          <a:xfrm>
            <a:off x="12268200" y="596658"/>
            <a:ext cx="5321969" cy="2050289"/>
          </a:xfrm>
          <a:prstGeom prst="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Ins="0" bIns="0" rtlCol="0" anchor="t" anchorCtr="0"/>
          <a:lstStyle/>
          <a:p>
            <a:pPr algn="ctr"/>
            <a:r>
              <a:rPr lang="en-US" smtClean="0">
                <a:solidFill>
                  <a:schemeClr val="tx1"/>
                </a:solidFill>
              </a:rPr>
              <a:t>SQUARE KNOT.</a:t>
            </a:r>
          </a:p>
          <a:p>
            <a:pPr algn="ctr"/>
            <a:r>
              <a:rPr lang="en-US" smtClean="0">
                <a:solidFill>
                  <a:schemeClr val="tx1"/>
                </a:solidFill>
              </a:rPr>
              <a:t>BOWLINE.</a:t>
            </a:r>
          </a:p>
          <a:p>
            <a:pPr algn="ctr"/>
            <a:r>
              <a:rPr lang="en-US" smtClean="0">
                <a:solidFill>
                  <a:schemeClr val="tx1"/>
                </a:solidFill>
              </a:rPr>
              <a:t>CLOVE HITCH.</a:t>
            </a:r>
          </a:p>
          <a:p>
            <a:pPr algn="ctr"/>
            <a:r>
              <a:rPr lang="en-US" smtClean="0">
                <a:solidFill>
                  <a:schemeClr val="tx1"/>
                </a:solidFill>
              </a:rPr>
              <a:t>SHEET BEND.</a:t>
            </a:r>
          </a:p>
          <a:p>
            <a:pPr algn="ctr"/>
            <a:r>
              <a:rPr lang="en-US" smtClean="0">
                <a:solidFill>
                  <a:schemeClr val="tx1"/>
                </a:solidFill>
              </a:rPr>
              <a:t>TAUT-LINE HITCH.</a:t>
            </a:r>
          </a:p>
          <a:p>
            <a:pPr algn="ctr"/>
            <a:r>
              <a:rPr lang="en-US" smtClean="0">
                <a:solidFill>
                  <a:schemeClr val="tx1"/>
                </a:solidFill>
              </a:rPr>
              <a:t>TIMBER HITCH.</a:t>
            </a:r>
          </a:p>
          <a:p>
            <a:pPr algn="ctr"/>
            <a:r>
              <a:rPr lang="en-US" smtClean="0">
                <a:solidFill>
                  <a:schemeClr val="tx1"/>
                </a:solidFill>
              </a:rPr>
              <a:t>TWO HALF-HITCH.</a:t>
            </a:r>
            <a:endParaRPr lang="en-US" dirty="0">
              <a:solidFill>
                <a:schemeClr val="tx1"/>
              </a:solidFill>
            </a:endParaRPr>
          </a:p>
        </p:txBody>
      </p:sp>
    </p:spTree>
    <p:extLst>
      <p:ext uri="{BB962C8B-B14F-4D97-AF65-F5344CB8AC3E}">
        <p14:creationId xmlns:p14="http://schemas.microsoft.com/office/powerpoint/2010/main" val="2797550438"/>
      </p:ext>
    </p:extLst>
  </p:cSld>
  <p:clrMapOvr>
    <a:masterClrMapping/>
  </p:clrMapOvr>
  <mc:AlternateContent xmlns:mc="http://schemas.openxmlformats.org/markup-compatibility/2006" xmlns:p14="http://schemas.microsoft.com/office/powerpoint/2010/main">
    <mc:Choice Requires="p14">
      <p:transition spd="slow" p14:dur="2000" advClick="0">
        <p:sndAc>
          <p:endSnd/>
        </p:sndAc>
      </p:transition>
    </mc:Choice>
    <mc:Fallback xmlns="">
      <p:transition spd="slow" advClick="0">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indefinite" fill="hold" grpId="0" nodeType="with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80000">
              <a:srgbClr val="0070C0">
                <a:lumMod val="65000"/>
              </a:srgbClr>
            </a:gs>
            <a:gs pos="39000">
              <a:srgbClr val="002060"/>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62" name="Oval 61">
            <a:extLst>
              <a:ext uri="{FF2B5EF4-FFF2-40B4-BE49-F238E27FC236}">
                <a16:creationId xmlns="" xmlns:a16="http://schemas.microsoft.com/office/drawing/2014/main" id="{9CB826B6-248A-4E74-9E94-B6CD329991D3}"/>
              </a:ext>
            </a:extLst>
          </p:cNvPr>
          <p:cNvSpPr/>
          <p:nvPr/>
        </p:nvSpPr>
        <p:spPr>
          <a:xfrm>
            <a:off x="2339064" y="6169411"/>
            <a:ext cx="455171" cy="4551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 dirty="0"/>
              <a:t>Blink!</a:t>
            </a:r>
          </a:p>
        </p:txBody>
      </p:sp>
      <p:grpSp>
        <p:nvGrpSpPr>
          <p:cNvPr id="35" name="Group 34"/>
          <p:cNvGrpSpPr/>
          <p:nvPr/>
        </p:nvGrpSpPr>
        <p:grpSpPr>
          <a:xfrm>
            <a:off x="3559338" y="382668"/>
            <a:ext cx="5073325" cy="4367539"/>
            <a:chOff x="3559338" y="382668"/>
            <a:chExt cx="5073325" cy="4367539"/>
          </a:xfrm>
        </p:grpSpPr>
        <p:sp>
          <p:nvSpPr>
            <p:cNvPr id="38" name="Freeform 37"/>
            <p:cNvSpPr/>
            <p:nvPr/>
          </p:nvSpPr>
          <p:spPr>
            <a:xfrm>
              <a:off x="6248067"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38"/>
            <p:cNvSpPr/>
            <p:nvPr/>
          </p:nvSpPr>
          <p:spPr>
            <a:xfrm>
              <a:off x="711305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39"/>
            <p:cNvSpPr/>
            <p:nvPr/>
          </p:nvSpPr>
          <p:spPr>
            <a:xfrm>
              <a:off x="5340961" y="382668"/>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43"/>
            <p:cNvSpPr/>
            <p:nvPr/>
          </p:nvSpPr>
          <p:spPr>
            <a:xfrm>
              <a:off x="4478986"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44"/>
            <p:cNvSpPr/>
            <p:nvPr/>
          </p:nvSpPr>
          <p:spPr>
            <a:xfrm>
              <a:off x="534096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45"/>
            <p:cNvSpPr/>
            <p:nvPr/>
          </p:nvSpPr>
          <p:spPr>
            <a:xfrm>
              <a:off x="3559338"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0" y="-718251"/>
            <a:ext cx="3409950" cy="699201"/>
          </a:xfrm>
        </p:spPr>
        <p:txBody>
          <a:bodyPr/>
          <a:lstStyle/>
          <a:p>
            <a:r>
              <a:rPr lang="en-US" dirty="0"/>
              <a:t>Category 4</a:t>
            </a:r>
          </a:p>
        </p:txBody>
      </p:sp>
      <p:cxnSp>
        <p:nvCxnSpPr>
          <p:cNvPr id="41" name="Straight Connector 40"/>
          <p:cNvCxnSpPr/>
          <p:nvPr/>
        </p:nvCxnSpPr>
        <p:spPr>
          <a:xfrm flipH="1">
            <a:off x="1524000" y="3305344"/>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1524000" y="2346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1524000" y="17459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sp>
        <p:nvSpPr>
          <p:cNvPr id="2057" name="Rectangle 2056"/>
          <p:cNvSpPr/>
          <p:nvPr/>
        </p:nvSpPr>
        <p:spPr>
          <a:xfrm>
            <a:off x="1481777" y="-19050"/>
            <a:ext cx="137160" cy="5104122"/>
          </a:xfrm>
          <a:prstGeom prst="rect">
            <a:avLst/>
          </a:prstGeom>
          <a:gradFill>
            <a:gsLst>
              <a:gs pos="90634">
                <a:schemeClr val="bg1">
                  <a:lumMod val="95000"/>
                </a:schemeClr>
              </a:gs>
              <a:gs pos="79000">
                <a:srgbClr val="FF0000"/>
              </a:gs>
              <a:gs pos="62494">
                <a:srgbClr val="C00000"/>
              </a:gs>
              <a:gs pos="43000">
                <a:schemeClr val="bg1"/>
              </a:gs>
              <a:gs pos="29000">
                <a:srgbClr val="FFFF00"/>
              </a:gs>
              <a:gs pos="15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10564824" y="-19050"/>
            <a:ext cx="137160" cy="5104122"/>
          </a:xfrm>
          <a:prstGeom prst="rect">
            <a:avLst/>
          </a:prstGeom>
          <a:gradFill>
            <a:gsLst>
              <a:gs pos="90634">
                <a:schemeClr val="bg1">
                  <a:lumMod val="95000"/>
                </a:schemeClr>
              </a:gs>
              <a:gs pos="79000">
                <a:srgbClr val="FF0000"/>
              </a:gs>
              <a:gs pos="45000">
                <a:srgbClr val="C00000"/>
              </a:gs>
              <a:gs pos="62000">
                <a:schemeClr val="tx1"/>
              </a:gs>
              <a:gs pos="14000">
                <a:schemeClr val="bg1"/>
              </a:gs>
              <a:gs pos="30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38100" y="5330751"/>
            <a:ext cx="12230100" cy="152724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76200" y="5085072"/>
            <a:ext cx="12344400" cy="245679"/>
          </a:xfrm>
          <a:prstGeom prst="rect">
            <a:avLst/>
          </a:prstGeom>
          <a:solidFill>
            <a:schemeClr val="accent4">
              <a:lumMod val="40000"/>
              <a:lumOff val="60000"/>
            </a:schemeClr>
          </a:solidFill>
          <a:ln w="31750">
            <a:no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rapezoid 32"/>
          <p:cNvSpPr/>
          <p:nvPr/>
        </p:nvSpPr>
        <p:spPr>
          <a:xfrm rot="10800000">
            <a:off x="1" y="4364524"/>
            <a:ext cx="12192000" cy="2493476"/>
          </a:xfrm>
          <a:prstGeom prst="trapezoid">
            <a:avLst>
              <a:gd name="adj" fmla="val 88316"/>
            </a:avLst>
          </a:prstGeom>
          <a:solidFill>
            <a:schemeClr val="tx1"/>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rapezoid 12"/>
          <p:cNvSpPr/>
          <p:nvPr/>
        </p:nvSpPr>
        <p:spPr>
          <a:xfrm rot="10800000">
            <a:off x="370658" y="4523282"/>
            <a:ext cx="11450685" cy="1369914"/>
          </a:xfrm>
          <a:prstGeom prst="trapezoid">
            <a:avLst>
              <a:gd name="adj" fmla="val 88316"/>
            </a:avLst>
          </a:prstGeom>
          <a:solidFill>
            <a:schemeClr val="tx1"/>
          </a:solidFill>
          <a:ln w="539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nswerText"/>
          <p:cNvSpPr txBox="1">
            <a:spLocks noChangeArrowheads="1"/>
          </p:cNvSpPr>
          <p:nvPr/>
        </p:nvSpPr>
        <p:spPr bwMode="auto">
          <a:xfrm>
            <a:off x="1218744" y="4632201"/>
            <a:ext cx="9754514" cy="1147589"/>
          </a:xfrm>
          <a:prstGeom prst="hexagon">
            <a:avLst>
              <a:gd name="adj" fmla="val 42055"/>
              <a:gd name="vf" fmla="val 115470"/>
            </a:avLst>
          </a:prstGeom>
          <a:gradFill flip="none" rotWithShape="1">
            <a:gsLst>
              <a:gs pos="0">
                <a:srgbClr val="C00000"/>
              </a:gs>
              <a:gs pos="100000">
                <a:srgbClr val="C00000">
                  <a:lumMod val="5000"/>
                </a:srgbClr>
              </a:gs>
            </a:gsLst>
            <a:path path="circle">
              <a:fillToRect l="50000" t="50000" r="50000" b="50000"/>
            </a:path>
            <a:tileRect/>
          </a:gradFill>
          <a:ln w="508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lnSpc>
                <a:spcPct val="80000"/>
              </a:lnSpc>
              <a:defRPr sz="3200" b="1"/>
            </a:lvl1pPr>
          </a:lstStyle>
          <a:p>
            <a:endParaRPr lang="en-US" altLang="en-US" dirty="0"/>
          </a:p>
        </p:txBody>
      </p:sp>
      <p:sp>
        <p:nvSpPr>
          <p:cNvPr id="56" name="Freeform 55" hidden="1"/>
          <p:cNvSpPr/>
          <p:nvPr/>
        </p:nvSpPr>
        <p:spPr>
          <a:xfrm rot="2520821">
            <a:off x="10245803" y="5650097"/>
            <a:ext cx="137434" cy="1451185"/>
          </a:xfrm>
          <a:custGeom>
            <a:avLst/>
            <a:gdLst>
              <a:gd name="connsiteX0" fmla="*/ 1 w 137434"/>
              <a:gd name="connsiteY0" fmla="*/ 0 h 1451185"/>
              <a:gd name="connsiteX1" fmla="*/ 137434 w 137434"/>
              <a:gd name="connsiteY1" fmla="*/ 0 h 1451185"/>
              <a:gd name="connsiteX2" fmla="*/ 137434 w 137434"/>
              <a:gd name="connsiteY2" fmla="*/ 1327380 h 1451185"/>
              <a:gd name="connsiteX3" fmla="*/ 0 w 137434"/>
              <a:gd name="connsiteY3" fmla="*/ 1451185 h 1451185"/>
            </a:gdLst>
            <a:ahLst/>
            <a:cxnLst>
              <a:cxn ang="0">
                <a:pos x="connsiteX0" y="connsiteY0"/>
              </a:cxn>
              <a:cxn ang="0">
                <a:pos x="connsiteX1" y="connsiteY1"/>
              </a:cxn>
              <a:cxn ang="0">
                <a:pos x="connsiteX2" y="connsiteY2"/>
              </a:cxn>
              <a:cxn ang="0">
                <a:pos x="connsiteX3" y="connsiteY3"/>
              </a:cxn>
            </a:cxnLst>
            <a:rect l="l" t="t" r="r" b="b"/>
            <a:pathLst>
              <a:path w="137434" h="1451185">
                <a:moveTo>
                  <a:pt x="1" y="0"/>
                </a:moveTo>
                <a:lnTo>
                  <a:pt x="137434" y="0"/>
                </a:lnTo>
                <a:lnTo>
                  <a:pt x="137434" y="1327380"/>
                </a:lnTo>
                <a:lnTo>
                  <a:pt x="0" y="1451185"/>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Freeform 53" hidden="1"/>
          <p:cNvSpPr/>
          <p:nvPr/>
        </p:nvSpPr>
        <p:spPr>
          <a:xfrm rot="19079179" flipH="1">
            <a:off x="1806609" y="5650096"/>
            <a:ext cx="137433" cy="1451186"/>
          </a:xfrm>
          <a:custGeom>
            <a:avLst/>
            <a:gdLst>
              <a:gd name="connsiteX0" fmla="*/ 0 w 137433"/>
              <a:gd name="connsiteY0" fmla="*/ 0 h 1451186"/>
              <a:gd name="connsiteX1" fmla="*/ 0 w 137433"/>
              <a:gd name="connsiteY1" fmla="*/ 1451186 h 1451186"/>
              <a:gd name="connsiteX2" fmla="*/ 137433 w 137433"/>
              <a:gd name="connsiteY2" fmla="*/ 1327381 h 1451186"/>
              <a:gd name="connsiteX3" fmla="*/ 137433 w 137433"/>
              <a:gd name="connsiteY3" fmla="*/ 0 h 1451186"/>
            </a:gdLst>
            <a:ahLst/>
            <a:cxnLst>
              <a:cxn ang="0">
                <a:pos x="connsiteX0" y="connsiteY0"/>
              </a:cxn>
              <a:cxn ang="0">
                <a:pos x="connsiteX1" y="connsiteY1"/>
              </a:cxn>
              <a:cxn ang="0">
                <a:pos x="connsiteX2" y="connsiteY2"/>
              </a:cxn>
              <a:cxn ang="0">
                <a:pos x="connsiteX3" y="connsiteY3"/>
              </a:cxn>
            </a:cxnLst>
            <a:rect l="l" t="t" r="r" b="b"/>
            <a:pathLst>
              <a:path w="137433" h="1451186">
                <a:moveTo>
                  <a:pt x="0" y="0"/>
                </a:moveTo>
                <a:lnTo>
                  <a:pt x="0" y="1451186"/>
                </a:lnTo>
                <a:lnTo>
                  <a:pt x="137433" y="1327381"/>
                </a:lnTo>
                <a:lnTo>
                  <a:pt x="137433" y="0"/>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PTeamScore"/>
          <p:cNvSpPr/>
          <p:nvPr/>
        </p:nvSpPr>
        <p:spPr>
          <a:xfrm>
            <a:off x="5320856" y="3569305"/>
            <a:ext cx="1550290" cy="775145"/>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smtClean="0">
                <a:effectLst>
                  <a:outerShdw blurRad="38100" dist="38100" dir="2700000" algn="tl">
                    <a:srgbClr val="000000">
                      <a:alpha val="43137"/>
                    </a:srgbClr>
                  </a:outerShdw>
                </a:effectLst>
                <a:latin typeface="Arial Black" panose="020B0A04020102020204" pitchFamily="34" charset="0"/>
              </a:rPr>
              <a:t>0</a:t>
            </a:r>
            <a:endParaRPr lang="en-US" sz="4400" b="1" dirty="0">
              <a:effectLst>
                <a:outerShdw blurRad="38100" dist="38100" dir="2700000" algn="tl">
                  <a:srgbClr val="000000">
                    <a:alpha val="43137"/>
                  </a:srgbClr>
                </a:outerShdw>
              </a:effectLst>
              <a:latin typeface="Arial Black" panose="020B0A04020102020204" pitchFamily="34" charset="0"/>
            </a:endParaRPr>
          </a:p>
        </p:txBody>
      </p:sp>
      <p:sp>
        <p:nvSpPr>
          <p:cNvPr id="51" name="PTimerText"/>
          <p:cNvSpPr/>
          <p:nvPr/>
        </p:nvSpPr>
        <p:spPr>
          <a:xfrm>
            <a:off x="5331427" y="114742"/>
            <a:ext cx="1529146" cy="617636"/>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600" b="1" smtClean="0">
                <a:effectLst>
                  <a:outerShdw blurRad="38100" dist="38100" dir="2700000" algn="tl">
                    <a:srgbClr val="000000">
                      <a:alpha val="43137"/>
                    </a:srgbClr>
                  </a:outerShdw>
                </a:effectLst>
                <a:latin typeface="Arial Black" panose="020B0A04020102020204" pitchFamily="34" charset="0"/>
              </a:rPr>
              <a:t>0:00</a:t>
            </a:r>
            <a:endParaRPr lang="en-US" sz="3600" b="1" dirty="0">
              <a:effectLst>
                <a:outerShdw blurRad="38100" dist="38100" dir="2700000" algn="tl">
                  <a:srgbClr val="000000">
                    <a:alpha val="43137"/>
                  </a:srgbClr>
                </a:outerShdw>
              </a:effectLst>
              <a:latin typeface="Arial Black" panose="020B0A04020102020204" pitchFamily="34" charset="0"/>
            </a:endParaRPr>
          </a:p>
        </p:txBody>
      </p:sp>
      <p:sp>
        <p:nvSpPr>
          <p:cNvPr id="52" name="PTeamScore1"/>
          <p:cNvSpPr/>
          <p:nvPr/>
        </p:nvSpPr>
        <p:spPr>
          <a:xfrm>
            <a:off x="1526851"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53" name="PTeamScore2"/>
          <p:cNvSpPr/>
          <p:nvPr/>
        </p:nvSpPr>
        <p:spPr>
          <a:xfrm>
            <a:off x="9746345"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34" name="RedBox">
            <a:hlinkClick r:id="" action="ppaction://macro?name=Incorrect">
              <a:snd r:embed="rId2" name="pyra-illegalclue.wav"/>
            </a:hlinkClick>
          </p:cNvPr>
          <p:cNvSpPr>
            <a:spLocks noChangeArrowheads="1"/>
          </p:cNvSpPr>
          <p:nvPr/>
        </p:nvSpPr>
        <p:spPr bwMode="auto">
          <a:xfrm>
            <a:off x="10798813" y="3927635"/>
            <a:ext cx="361502" cy="365760"/>
          </a:xfrm>
          <a:prstGeom prst="rect">
            <a:avLst/>
          </a:prstGeom>
          <a:solidFill>
            <a:srgbClr val="FF000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400" dirty="0">
                <a:solidFill>
                  <a:schemeClr val="bg1"/>
                </a:solidFill>
                <a:sym typeface="Wingdings 2" panose="05020102010507070707" pitchFamily="18" charset="2"/>
              </a:rPr>
              <a:t></a:t>
            </a:r>
            <a:endParaRPr lang="en-US" altLang="en-US" sz="4400" dirty="0">
              <a:solidFill>
                <a:schemeClr val="bg1"/>
              </a:solidFill>
            </a:endParaRPr>
          </a:p>
        </p:txBody>
      </p:sp>
      <p:sp>
        <p:nvSpPr>
          <p:cNvPr id="47" name="YellowBox">
            <a:hlinkClick r:id="" action="ppaction://macro?name=Pass"/>
          </p:cNvPr>
          <p:cNvSpPr>
            <a:spLocks noChangeArrowheads="1"/>
          </p:cNvSpPr>
          <p:nvPr/>
        </p:nvSpPr>
        <p:spPr bwMode="auto">
          <a:xfrm>
            <a:off x="11224405" y="3927635"/>
            <a:ext cx="361502" cy="365760"/>
          </a:xfrm>
          <a:prstGeom prst="rect">
            <a:avLst/>
          </a:prstGeom>
          <a:solidFill>
            <a:srgbClr val="FFC000"/>
          </a:solidFill>
          <a:ln w="9525">
            <a:solidFill>
              <a:schemeClr val="bg1"/>
            </a:solidFill>
            <a:miter lim="800000"/>
            <a:headEnd/>
            <a:tailEnd/>
          </a:ln>
          <a:effectLst/>
        </p:spPr>
        <p:txBody>
          <a:bodyPr vert="horz" wrap="none" lIns="0" tIns="320040" rIns="0" bIns="0" anchor="ctr" anchorCtr="1"/>
          <a:lstStyle/>
          <a:p>
            <a:pPr algn="ctr">
              <a:lnSpc>
                <a:spcPts val="1000"/>
              </a:lnSpc>
            </a:pPr>
            <a:r>
              <a:rPr lang="en-US" altLang="en-US" sz="3300" dirty="0">
                <a:solidFill>
                  <a:schemeClr val="bg1"/>
                </a:solidFill>
                <a:sym typeface="Wingdings 3" panose="05040102010807070707" pitchFamily="18" charset="2"/>
              </a:rPr>
              <a:t></a:t>
            </a:r>
            <a:endParaRPr lang="en-US" altLang="en-US" sz="3300" dirty="0">
              <a:solidFill>
                <a:schemeClr val="bg1"/>
              </a:solidFill>
            </a:endParaRPr>
          </a:p>
        </p:txBody>
      </p:sp>
      <p:sp>
        <p:nvSpPr>
          <p:cNvPr id="48" name="GreenBox">
            <a:hlinkClick r:id="" action="ppaction://macro?name=Correct">
              <a:snd r:embed="rId3" name="pyra-right.wav"/>
            </a:hlinkClick>
          </p:cNvPr>
          <p:cNvSpPr>
            <a:spLocks noChangeArrowheads="1"/>
          </p:cNvSpPr>
          <p:nvPr/>
        </p:nvSpPr>
        <p:spPr bwMode="auto">
          <a:xfrm>
            <a:off x="11649996" y="3927635"/>
            <a:ext cx="365760" cy="365760"/>
          </a:xfrm>
          <a:prstGeom prst="rect">
            <a:avLst/>
          </a:prstGeom>
          <a:solidFill>
            <a:srgbClr val="00B05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000" dirty="0">
                <a:solidFill>
                  <a:schemeClr val="bg1"/>
                </a:solidFill>
                <a:sym typeface="Wingdings" panose="05000000000000000000" pitchFamily="2" charset="2"/>
              </a:rPr>
              <a:t></a:t>
            </a:r>
            <a:endParaRPr lang="en-US" altLang="en-US" sz="4000" dirty="0">
              <a:solidFill>
                <a:schemeClr val="bg1"/>
              </a:solidFill>
            </a:endParaRPr>
          </a:p>
        </p:txBody>
      </p:sp>
      <p:sp>
        <p:nvSpPr>
          <p:cNvPr id="55" name="StartRound">
            <a:hlinkClick r:id="" action="ppaction://macro?name=Start"/>
          </p:cNvPr>
          <p:cNvSpPr/>
          <p:nvPr/>
        </p:nvSpPr>
        <p:spPr>
          <a:xfrm>
            <a:off x="10798812" y="3896033"/>
            <a:ext cx="1280160" cy="428965"/>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START</a:t>
            </a:r>
          </a:p>
        </p:txBody>
      </p:sp>
      <p:sp>
        <p:nvSpPr>
          <p:cNvPr id="57" name="BackToRound" hidden="1">
            <a:hlinkClick r:id="rId4" action="ppaction://hlinksldjump"/>
          </p:cNvPr>
          <p:cNvSpPr/>
          <p:nvPr/>
        </p:nvSpPr>
        <p:spPr>
          <a:xfrm>
            <a:off x="10803246" y="3895631"/>
            <a:ext cx="1275726" cy="429768"/>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BACK</a:t>
            </a:r>
          </a:p>
        </p:txBody>
      </p:sp>
      <p:grpSp>
        <p:nvGrpSpPr>
          <p:cNvPr id="58" name="LogoGroup"/>
          <p:cNvGrpSpPr/>
          <p:nvPr/>
        </p:nvGrpSpPr>
        <p:grpSpPr>
          <a:xfrm>
            <a:off x="5154181" y="4677327"/>
            <a:ext cx="1883639" cy="1064087"/>
            <a:chOff x="2235765" y="1170859"/>
            <a:chExt cx="8025270" cy="4533558"/>
          </a:xfrm>
        </p:grpSpPr>
        <p:sp>
          <p:nvSpPr>
            <p:cNvPr id="59" name="Freeform 58"/>
            <p:cNvSpPr/>
            <p:nvPr/>
          </p:nvSpPr>
          <p:spPr>
            <a:xfrm>
              <a:off x="2531230" y="1337771"/>
              <a:ext cx="7434340" cy="4199735"/>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accent2">
                    <a:lumMod val="60000"/>
                    <a:lumOff val="40000"/>
                  </a:schemeClr>
                </a:gs>
                <a:gs pos="59000">
                  <a:srgbClr val="FF0000"/>
                </a:gs>
                <a:gs pos="91000">
                  <a:srgbClr val="C00000">
                    <a:lumMod val="50000"/>
                  </a:srgb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Freeform 59"/>
            <p:cNvSpPr/>
            <p:nvPr/>
          </p:nvSpPr>
          <p:spPr>
            <a:xfrm>
              <a:off x="2235765" y="1170859"/>
              <a:ext cx="8025270" cy="4533558"/>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4">
                <a:lumMod val="60000"/>
                <a:lumOff val="40000"/>
              </a:schemeClr>
            </a:solidFill>
            <a:ln w="19050">
              <a:solidFill>
                <a:schemeClr val="tx1"/>
              </a:solidFill>
            </a:ln>
            <a:effectLst>
              <a:glow rad="12700">
                <a:schemeClr val="tx1">
                  <a:alpha val="20000"/>
                </a:schemeClr>
              </a:glow>
              <a:innerShdw blurRad="381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 name="Picture 6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58730" y="1461821"/>
              <a:ext cx="6779340" cy="3974937"/>
            </a:xfrm>
            <a:prstGeom prst="rect">
              <a:avLst/>
            </a:prstGeom>
          </p:spPr>
        </p:pic>
      </p:grpSp>
      <p:sp>
        <p:nvSpPr>
          <p:cNvPr id="63" name="TextBox 62">
            <a:extLst>
              <a:ext uri="{FF2B5EF4-FFF2-40B4-BE49-F238E27FC236}">
                <a16:creationId xmlns="" xmlns:a16="http://schemas.microsoft.com/office/drawing/2014/main" id="{C4621ADE-F12E-43D7-9083-4BA5642D9C9F}"/>
              </a:ext>
            </a:extLst>
          </p:cNvPr>
          <p:cNvSpPr txBox="1"/>
          <p:nvPr/>
        </p:nvSpPr>
        <p:spPr>
          <a:xfrm>
            <a:off x="12268201" y="-51931"/>
            <a:ext cx="5321968" cy="646331"/>
          </a:xfrm>
          <a:prstGeom prst="rect">
            <a:avLst/>
          </a:prstGeom>
          <a:solidFill>
            <a:schemeClr val="bg1"/>
          </a:solidFill>
        </p:spPr>
        <p:txBody>
          <a:bodyPr wrap="square" rtlCol="0">
            <a:spAutoFit/>
          </a:bodyPr>
          <a:lstStyle/>
          <a:p>
            <a:r>
              <a:rPr lang="en-US" dirty="0"/>
              <a:t>TYPE IN ANSWERS HERE! Make sure to end each answer is on it’s own line and ends with a period (.)</a:t>
            </a:r>
          </a:p>
        </p:txBody>
      </p:sp>
      <p:sp>
        <p:nvSpPr>
          <p:cNvPr id="64" name="AnswerBlock">
            <a:extLst>
              <a:ext uri="{FF2B5EF4-FFF2-40B4-BE49-F238E27FC236}">
                <a16:creationId xmlns="" xmlns:a16="http://schemas.microsoft.com/office/drawing/2014/main" id="{255F1072-5D32-4C49-B1D1-035F9B34E69E}"/>
              </a:ext>
            </a:extLst>
          </p:cNvPr>
          <p:cNvSpPr/>
          <p:nvPr/>
        </p:nvSpPr>
        <p:spPr>
          <a:xfrm>
            <a:off x="12268200" y="596658"/>
            <a:ext cx="5321969" cy="2050289"/>
          </a:xfrm>
          <a:prstGeom prst="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Ins="0" bIns="0" rtlCol="0" anchor="t" anchorCtr="0"/>
          <a:lstStyle/>
          <a:p>
            <a:pPr algn="ctr"/>
            <a:r>
              <a:rPr lang="en-US" smtClean="0">
                <a:solidFill>
                  <a:schemeClr val="tx1"/>
                </a:solidFill>
              </a:rPr>
              <a:t>MATCHES.</a:t>
            </a:r>
          </a:p>
          <a:p>
            <a:pPr algn="ctr"/>
            <a:r>
              <a:rPr lang="en-US" smtClean="0">
                <a:solidFill>
                  <a:schemeClr val="tx1"/>
                </a:solidFill>
              </a:rPr>
              <a:t>LIGHTER.</a:t>
            </a:r>
          </a:p>
          <a:p>
            <a:pPr algn="ctr"/>
            <a:r>
              <a:rPr lang="en-US" smtClean="0">
                <a:solidFill>
                  <a:schemeClr val="tx1"/>
                </a:solidFill>
              </a:rPr>
              <a:t>FLINT AND STEEL.</a:t>
            </a:r>
          </a:p>
          <a:p>
            <a:pPr algn="ctr"/>
            <a:r>
              <a:rPr lang="en-US" smtClean="0">
                <a:solidFill>
                  <a:schemeClr val="tx1"/>
                </a:solidFill>
              </a:rPr>
              <a:t>FIRE STARTER STICKS.</a:t>
            </a:r>
          </a:p>
          <a:p>
            <a:pPr algn="ctr"/>
            <a:r>
              <a:rPr lang="en-US" smtClean="0">
                <a:solidFill>
                  <a:schemeClr val="tx1"/>
                </a:solidFill>
              </a:rPr>
              <a:t>DRY LEAVES.</a:t>
            </a:r>
          </a:p>
          <a:p>
            <a:pPr algn="ctr"/>
            <a:r>
              <a:rPr lang="en-US" smtClean="0">
                <a:solidFill>
                  <a:schemeClr val="tx1"/>
                </a:solidFill>
              </a:rPr>
              <a:t>KINDLING.</a:t>
            </a:r>
          </a:p>
          <a:p>
            <a:pPr algn="ctr"/>
            <a:r>
              <a:rPr lang="en-US" smtClean="0">
                <a:solidFill>
                  <a:schemeClr val="tx1"/>
                </a:solidFill>
              </a:rPr>
              <a:t>PINE NEEDLES.</a:t>
            </a:r>
            <a:endParaRPr lang="en-US" dirty="0">
              <a:solidFill>
                <a:schemeClr val="tx1"/>
              </a:solidFill>
            </a:endParaRPr>
          </a:p>
        </p:txBody>
      </p:sp>
    </p:spTree>
    <p:extLst>
      <p:ext uri="{BB962C8B-B14F-4D97-AF65-F5344CB8AC3E}">
        <p14:creationId xmlns:p14="http://schemas.microsoft.com/office/powerpoint/2010/main" val="4141183068"/>
      </p:ext>
    </p:extLst>
  </p:cSld>
  <p:clrMapOvr>
    <a:masterClrMapping/>
  </p:clrMapOvr>
  <mc:AlternateContent xmlns:mc="http://schemas.openxmlformats.org/markup-compatibility/2006" xmlns:p14="http://schemas.microsoft.com/office/powerpoint/2010/main">
    <mc:Choice Requires="p14">
      <p:transition spd="slow" p14:dur="2000" advClick="0">
        <p:sndAc>
          <p:endSnd/>
        </p:sndAc>
      </p:transition>
    </mc:Choice>
    <mc:Fallback xmlns="">
      <p:transition spd="slow" advClick="0">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indefinite" fill="hold" grpId="0" nodeType="with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80000">
              <a:srgbClr val="0070C0">
                <a:lumMod val="65000"/>
              </a:srgbClr>
            </a:gs>
            <a:gs pos="39000">
              <a:srgbClr val="002060"/>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63" name="Oval 62">
            <a:extLst>
              <a:ext uri="{FF2B5EF4-FFF2-40B4-BE49-F238E27FC236}">
                <a16:creationId xmlns="" xmlns:a16="http://schemas.microsoft.com/office/drawing/2014/main" id="{088A50DB-AB65-4305-8713-0A485505CA8B}"/>
              </a:ext>
            </a:extLst>
          </p:cNvPr>
          <p:cNvSpPr/>
          <p:nvPr/>
        </p:nvSpPr>
        <p:spPr>
          <a:xfrm>
            <a:off x="2339064" y="6169411"/>
            <a:ext cx="455171" cy="4551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 dirty="0"/>
              <a:t>Blink!</a:t>
            </a:r>
          </a:p>
        </p:txBody>
      </p:sp>
      <p:grpSp>
        <p:nvGrpSpPr>
          <p:cNvPr id="39" name="Group 38"/>
          <p:cNvGrpSpPr/>
          <p:nvPr/>
        </p:nvGrpSpPr>
        <p:grpSpPr>
          <a:xfrm>
            <a:off x="3559338" y="382668"/>
            <a:ext cx="5073325" cy="4367539"/>
            <a:chOff x="3559338" y="382668"/>
            <a:chExt cx="5073325" cy="4367539"/>
          </a:xfrm>
        </p:grpSpPr>
        <p:sp>
          <p:nvSpPr>
            <p:cNvPr id="40" name="Freeform 39"/>
            <p:cNvSpPr/>
            <p:nvPr/>
          </p:nvSpPr>
          <p:spPr>
            <a:xfrm>
              <a:off x="6248067"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43"/>
            <p:cNvSpPr/>
            <p:nvPr/>
          </p:nvSpPr>
          <p:spPr>
            <a:xfrm>
              <a:off x="711305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44"/>
            <p:cNvSpPr/>
            <p:nvPr/>
          </p:nvSpPr>
          <p:spPr>
            <a:xfrm>
              <a:off x="5340961" y="382668"/>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45"/>
            <p:cNvSpPr/>
            <p:nvPr/>
          </p:nvSpPr>
          <p:spPr>
            <a:xfrm>
              <a:off x="4478986"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46"/>
            <p:cNvSpPr/>
            <p:nvPr/>
          </p:nvSpPr>
          <p:spPr>
            <a:xfrm>
              <a:off x="534096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47"/>
            <p:cNvSpPr/>
            <p:nvPr/>
          </p:nvSpPr>
          <p:spPr>
            <a:xfrm>
              <a:off x="3559338"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0" y="-718251"/>
            <a:ext cx="3409950" cy="699201"/>
          </a:xfrm>
        </p:spPr>
        <p:txBody>
          <a:bodyPr/>
          <a:lstStyle/>
          <a:p>
            <a:r>
              <a:rPr lang="en-US" dirty="0"/>
              <a:t>Category 5</a:t>
            </a:r>
          </a:p>
        </p:txBody>
      </p:sp>
      <p:cxnSp>
        <p:nvCxnSpPr>
          <p:cNvPr id="41" name="Straight Connector 40"/>
          <p:cNvCxnSpPr/>
          <p:nvPr/>
        </p:nvCxnSpPr>
        <p:spPr>
          <a:xfrm flipH="1">
            <a:off x="1524000" y="3305344"/>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1524000" y="2346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1524000" y="17459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sp>
        <p:nvSpPr>
          <p:cNvPr id="2057" name="Rectangle 2056"/>
          <p:cNvSpPr/>
          <p:nvPr/>
        </p:nvSpPr>
        <p:spPr>
          <a:xfrm>
            <a:off x="1481777" y="-19050"/>
            <a:ext cx="137160" cy="5104122"/>
          </a:xfrm>
          <a:prstGeom prst="rect">
            <a:avLst/>
          </a:prstGeom>
          <a:gradFill>
            <a:gsLst>
              <a:gs pos="90634">
                <a:schemeClr val="bg1">
                  <a:lumMod val="95000"/>
                </a:schemeClr>
              </a:gs>
              <a:gs pos="79000">
                <a:srgbClr val="FF0000"/>
              </a:gs>
              <a:gs pos="62494">
                <a:srgbClr val="C00000"/>
              </a:gs>
              <a:gs pos="43000">
                <a:schemeClr val="bg1"/>
              </a:gs>
              <a:gs pos="29000">
                <a:srgbClr val="FFFF00"/>
              </a:gs>
              <a:gs pos="15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10564824" y="-19050"/>
            <a:ext cx="137160" cy="5104122"/>
          </a:xfrm>
          <a:prstGeom prst="rect">
            <a:avLst/>
          </a:prstGeom>
          <a:gradFill>
            <a:gsLst>
              <a:gs pos="90634">
                <a:schemeClr val="bg1">
                  <a:lumMod val="95000"/>
                </a:schemeClr>
              </a:gs>
              <a:gs pos="79000">
                <a:srgbClr val="FF0000"/>
              </a:gs>
              <a:gs pos="45000">
                <a:srgbClr val="C00000"/>
              </a:gs>
              <a:gs pos="62000">
                <a:schemeClr val="tx1"/>
              </a:gs>
              <a:gs pos="14000">
                <a:schemeClr val="bg1"/>
              </a:gs>
              <a:gs pos="30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38100" y="5330751"/>
            <a:ext cx="12230100" cy="152724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76200" y="5085072"/>
            <a:ext cx="12344400" cy="245679"/>
          </a:xfrm>
          <a:prstGeom prst="rect">
            <a:avLst/>
          </a:prstGeom>
          <a:solidFill>
            <a:schemeClr val="accent4">
              <a:lumMod val="40000"/>
              <a:lumOff val="60000"/>
            </a:schemeClr>
          </a:solidFill>
          <a:ln w="31750">
            <a:no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rapezoid 32"/>
          <p:cNvSpPr/>
          <p:nvPr/>
        </p:nvSpPr>
        <p:spPr>
          <a:xfrm rot="10800000">
            <a:off x="1" y="4364524"/>
            <a:ext cx="12192000" cy="2493476"/>
          </a:xfrm>
          <a:prstGeom prst="trapezoid">
            <a:avLst>
              <a:gd name="adj" fmla="val 88316"/>
            </a:avLst>
          </a:prstGeom>
          <a:solidFill>
            <a:schemeClr val="tx1"/>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rapezoid 12"/>
          <p:cNvSpPr/>
          <p:nvPr/>
        </p:nvSpPr>
        <p:spPr>
          <a:xfrm rot="10800000">
            <a:off x="370658" y="4523282"/>
            <a:ext cx="11450685" cy="1369914"/>
          </a:xfrm>
          <a:prstGeom prst="trapezoid">
            <a:avLst>
              <a:gd name="adj" fmla="val 88316"/>
            </a:avLst>
          </a:prstGeom>
          <a:solidFill>
            <a:schemeClr val="tx1"/>
          </a:solidFill>
          <a:ln w="539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nswerText"/>
          <p:cNvSpPr txBox="1">
            <a:spLocks noChangeArrowheads="1"/>
          </p:cNvSpPr>
          <p:nvPr/>
        </p:nvSpPr>
        <p:spPr bwMode="auto">
          <a:xfrm>
            <a:off x="1218744" y="4632201"/>
            <a:ext cx="9754514" cy="1147589"/>
          </a:xfrm>
          <a:prstGeom prst="hexagon">
            <a:avLst>
              <a:gd name="adj" fmla="val 42055"/>
              <a:gd name="vf" fmla="val 115470"/>
            </a:avLst>
          </a:prstGeom>
          <a:gradFill flip="none" rotWithShape="1">
            <a:gsLst>
              <a:gs pos="0">
                <a:srgbClr val="C00000"/>
              </a:gs>
              <a:gs pos="100000">
                <a:srgbClr val="C00000">
                  <a:lumMod val="5000"/>
                </a:srgbClr>
              </a:gs>
            </a:gsLst>
            <a:path path="circle">
              <a:fillToRect l="50000" t="50000" r="50000" b="50000"/>
            </a:path>
            <a:tileRect/>
          </a:gradFill>
          <a:ln w="508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sz="2400" b="1"/>
            </a:lvl1pPr>
          </a:lstStyle>
          <a:p>
            <a:pPr>
              <a:lnSpc>
                <a:spcPct val="80000"/>
              </a:lnSpc>
            </a:pPr>
            <a:endParaRPr lang="en-US" altLang="en-US" sz="3200" dirty="0"/>
          </a:p>
        </p:txBody>
      </p:sp>
      <p:sp>
        <p:nvSpPr>
          <p:cNvPr id="56" name="Freeform 55" hidden="1"/>
          <p:cNvSpPr/>
          <p:nvPr/>
        </p:nvSpPr>
        <p:spPr>
          <a:xfrm rot="2520821">
            <a:off x="10245803" y="5650097"/>
            <a:ext cx="137434" cy="1451185"/>
          </a:xfrm>
          <a:custGeom>
            <a:avLst/>
            <a:gdLst>
              <a:gd name="connsiteX0" fmla="*/ 1 w 137434"/>
              <a:gd name="connsiteY0" fmla="*/ 0 h 1451185"/>
              <a:gd name="connsiteX1" fmla="*/ 137434 w 137434"/>
              <a:gd name="connsiteY1" fmla="*/ 0 h 1451185"/>
              <a:gd name="connsiteX2" fmla="*/ 137434 w 137434"/>
              <a:gd name="connsiteY2" fmla="*/ 1327380 h 1451185"/>
              <a:gd name="connsiteX3" fmla="*/ 0 w 137434"/>
              <a:gd name="connsiteY3" fmla="*/ 1451185 h 1451185"/>
            </a:gdLst>
            <a:ahLst/>
            <a:cxnLst>
              <a:cxn ang="0">
                <a:pos x="connsiteX0" y="connsiteY0"/>
              </a:cxn>
              <a:cxn ang="0">
                <a:pos x="connsiteX1" y="connsiteY1"/>
              </a:cxn>
              <a:cxn ang="0">
                <a:pos x="connsiteX2" y="connsiteY2"/>
              </a:cxn>
              <a:cxn ang="0">
                <a:pos x="connsiteX3" y="connsiteY3"/>
              </a:cxn>
            </a:cxnLst>
            <a:rect l="l" t="t" r="r" b="b"/>
            <a:pathLst>
              <a:path w="137434" h="1451185">
                <a:moveTo>
                  <a:pt x="1" y="0"/>
                </a:moveTo>
                <a:lnTo>
                  <a:pt x="137434" y="0"/>
                </a:lnTo>
                <a:lnTo>
                  <a:pt x="137434" y="1327380"/>
                </a:lnTo>
                <a:lnTo>
                  <a:pt x="0" y="1451185"/>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Freeform 53" hidden="1"/>
          <p:cNvSpPr/>
          <p:nvPr/>
        </p:nvSpPr>
        <p:spPr>
          <a:xfrm rot="19079179" flipH="1">
            <a:off x="1806609" y="5650096"/>
            <a:ext cx="137433" cy="1451186"/>
          </a:xfrm>
          <a:custGeom>
            <a:avLst/>
            <a:gdLst>
              <a:gd name="connsiteX0" fmla="*/ 0 w 137433"/>
              <a:gd name="connsiteY0" fmla="*/ 0 h 1451186"/>
              <a:gd name="connsiteX1" fmla="*/ 0 w 137433"/>
              <a:gd name="connsiteY1" fmla="*/ 1451186 h 1451186"/>
              <a:gd name="connsiteX2" fmla="*/ 137433 w 137433"/>
              <a:gd name="connsiteY2" fmla="*/ 1327381 h 1451186"/>
              <a:gd name="connsiteX3" fmla="*/ 137433 w 137433"/>
              <a:gd name="connsiteY3" fmla="*/ 0 h 1451186"/>
            </a:gdLst>
            <a:ahLst/>
            <a:cxnLst>
              <a:cxn ang="0">
                <a:pos x="connsiteX0" y="connsiteY0"/>
              </a:cxn>
              <a:cxn ang="0">
                <a:pos x="connsiteX1" y="connsiteY1"/>
              </a:cxn>
              <a:cxn ang="0">
                <a:pos x="connsiteX2" y="connsiteY2"/>
              </a:cxn>
              <a:cxn ang="0">
                <a:pos x="connsiteX3" y="connsiteY3"/>
              </a:cxn>
            </a:cxnLst>
            <a:rect l="l" t="t" r="r" b="b"/>
            <a:pathLst>
              <a:path w="137433" h="1451186">
                <a:moveTo>
                  <a:pt x="0" y="0"/>
                </a:moveTo>
                <a:lnTo>
                  <a:pt x="0" y="1451186"/>
                </a:lnTo>
                <a:lnTo>
                  <a:pt x="137433" y="1327381"/>
                </a:lnTo>
                <a:lnTo>
                  <a:pt x="137433" y="0"/>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PTeamScore"/>
          <p:cNvSpPr/>
          <p:nvPr/>
        </p:nvSpPr>
        <p:spPr>
          <a:xfrm>
            <a:off x="5320856" y="3569305"/>
            <a:ext cx="1550290" cy="775145"/>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smtClean="0">
                <a:effectLst>
                  <a:outerShdw blurRad="38100" dist="38100" dir="2700000" algn="tl">
                    <a:srgbClr val="000000">
                      <a:alpha val="43137"/>
                    </a:srgbClr>
                  </a:outerShdw>
                </a:effectLst>
                <a:latin typeface="Arial Black" panose="020B0A04020102020204" pitchFamily="34" charset="0"/>
              </a:rPr>
              <a:t>0</a:t>
            </a:r>
            <a:endParaRPr lang="en-US" sz="4400" b="1" dirty="0">
              <a:effectLst>
                <a:outerShdw blurRad="38100" dist="38100" dir="2700000" algn="tl">
                  <a:srgbClr val="000000">
                    <a:alpha val="43137"/>
                  </a:srgbClr>
                </a:outerShdw>
              </a:effectLst>
              <a:latin typeface="Arial Black" panose="020B0A04020102020204" pitchFamily="34" charset="0"/>
            </a:endParaRPr>
          </a:p>
        </p:txBody>
      </p:sp>
      <p:sp>
        <p:nvSpPr>
          <p:cNvPr id="53" name="PTimerText"/>
          <p:cNvSpPr/>
          <p:nvPr/>
        </p:nvSpPr>
        <p:spPr>
          <a:xfrm>
            <a:off x="5331427" y="114742"/>
            <a:ext cx="1529146" cy="617636"/>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600" b="1" smtClean="0">
                <a:effectLst>
                  <a:outerShdw blurRad="38100" dist="38100" dir="2700000" algn="tl">
                    <a:srgbClr val="000000">
                      <a:alpha val="43137"/>
                    </a:srgbClr>
                  </a:outerShdw>
                </a:effectLst>
                <a:latin typeface="Arial Black" panose="020B0A04020102020204" pitchFamily="34" charset="0"/>
              </a:rPr>
              <a:t>0:00</a:t>
            </a:r>
            <a:endParaRPr lang="en-US" sz="3600" b="1" dirty="0">
              <a:effectLst>
                <a:outerShdw blurRad="38100" dist="38100" dir="2700000" algn="tl">
                  <a:srgbClr val="000000">
                    <a:alpha val="43137"/>
                  </a:srgbClr>
                </a:outerShdw>
              </a:effectLst>
              <a:latin typeface="Arial Black" panose="020B0A04020102020204" pitchFamily="34" charset="0"/>
            </a:endParaRPr>
          </a:p>
        </p:txBody>
      </p:sp>
      <p:sp>
        <p:nvSpPr>
          <p:cNvPr id="55" name="PTeamScore1"/>
          <p:cNvSpPr/>
          <p:nvPr/>
        </p:nvSpPr>
        <p:spPr>
          <a:xfrm>
            <a:off x="1526851"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57" name="PTeamScore2"/>
          <p:cNvSpPr/>
          <p:nvPr/>
        </p:nvSpPr>
        <p:spPr>
          <a:xfrm>
            <a:off x="9746345"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34" name="RedBox">
            <a:hlinkClick r:id="" action="ppaction://macro?name=Incorrect">
              <a:snd r:embed="rId2" name="pyra-illegalclue.wav"/>
            </a:hlinkClick>
          </p:cNvPr>
          <p:cNvSpPr>
            <a:spLocks noChangeArrowheads="1"/>
          </p:cNvSpPr>
          <p:nvPr/>
        </p:nvSpPr>
        <p:spPr bwMode="auto">
          <a:xfrm>
            <a:off x="10798813" y="3927635"/>
            <a:ext cx="361502" cy="365760"/>
          </a:xfrm>
          <a:prstGeom prst="rect">
            <a:avLst/>
          </a:prstGeom>
          <a:solidFill>
            <a:srgbClr val="FF000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400" dirty="0">
                <a:solidFill>
                  <a:schemeClr val="bg1"/>
                </a:solidFill>
                <a:sym typeface="Wingdings 2" panose="05020102010507070707" pitchFamily="18" charset="2"/>
              </a:rPr>
              <a:t></a:t>
            </a:r>
            <a:endParaRPr lang="en-US" altLang="en-US" sz="4400" dirty="0">
              <a:solidFill>
                <a:schemeClr val="bg1"/>
              </a:solidFill>
            </a:endParaRPr>
          </a:p>
        </p:txBody>
      </p:sp>
      <p:sp>
        <p:nvSpPr>
          <p:cNvPr id="50" name="YellowBox">
            <a:hlinkClick r:id="" action="ppaction://macro?name=Pass"/>
          </p:cNvPr>
          <p:cNvSpPr>
            <a:spLocks noChangeArrowheads="1"/>
          </p:cNvSpPr>
          <p:nvPr/>
        </p:nvSpPr>
        <p:spPr bwMode="auto">
          <a:xfrm>
            <a:off x="11224405" y="3927635"/>
            <a:ext cx="361502" cy="365760"/>
          </a:xfrm>
          <a:prstGeom prst="rect">
            <a:avLst/>
          </a:prstGeom>
          <a:solidFill>
            <a:srgbClr val="FFC000"/>
          </a:solidFill>
          <a:ln w="9525">
            <a:solidFill>
              <a:schemeClr val="bg1"/>
            </a:solidFill>
            <a:miter lim="800000"/>
            <a:headEnd/>
            <a:tailEnd/>
          </a:ln>
          <a:effectLst/>
        </p:spPr>
        <p:txBody>
          <a:bodyPr vert="horz" wrap="none" lIns="0" tIns="320040" rIns="0" bIns="0" anchor="ctr" anchorCtr="1"/>
          <a:lstStyle/>
          <a:p>
            <a:pPr algn="ctr">
              <a:lnSpc>
                <a:spcPts val="1000"/>
              </a:lnSpc>
            </a:pPr>
            <a:r>
              <a:rPr lang="en-US" altLang="en-US" sz="3300" dirty="0">
                <a:solidFill>
                  <a:schemeClr val="bg1"/>
                </a:solidFill>
                <a:sym typeface="Wingdings 3" panose="05040102010807070707" pitchFamily="18" charset="2"/>
              </a:rPr>
              <a:t></a:t>
            </a:r>
            <a:endParaRPr lang="en-US" altLang="en-US" sz="3300" dirty="0">
              <a:solidFill>
                <a:schemeClr val="bg1"/>
              </a:solidFill>
            </a:endParaRPr>
          </a:p>
        </p:txBody>
      </p:sp>
      <p:sp>
        <p:nvSpPr>
          <p:cNvPr id="51" name="GreenBox">
            <a:hlinkClick r:id="" action="ppaction://macro?name=Correct">
              <a:snd r:embed="rId3" name="pyra-right.wav"/>
            </a:hlinkClick>
          </p:cNvPr>
          <p:cNvSpPr>
            <a:spLocks noChangeArrowheads="1"/>
          </p:cNvSpPr>
          <p:nvPr/>
        </p:nvSpPr>
        <p:spPr bwMode="auto">
          <a:xfrm>
            <a:off x="11649996" y="3927635"/>
            <a:ext cx="365760" cy="365760"/>
          </a:xfrm>
          <a:prstGeom prst="rect">
            <a:avLst/>
          </a:prstGeom>
          <a:solidFill>
            <a:srgbClr val="00B05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000" dirty="0">
                <a:solidFill>
                  <a:schemeClr val="bg1"/>
                </a:solidFill>
                <a:sym typeface="Wingdings" panose="05000000000000000000" pitchFamily="2" charset="2"/>
              </a:rPr>
              <a:t></a:t>
            </a:r>
            <a:endParaRPr lang="en-US" altLang="en-US" sz="4000" dirty="0">
              <a:solidFill>
                <a:schemeClr val="bg1"/>
              </a:solidFill>
            </a:endParaRPr>
          </a:p>
        </p:txBody>
      </p:sp>
      <p:sp>
        <p:nvSpPr>
          <p:cNvPr id="58" name="StartRound">
            <a:hlinkClick r:id="" action="ppaction://macro?name=Start"/>
          </p:cNvPr>
          <p:cNvSpPr/>
          <p:nvPr/>
        </p:nvSpPr>
        <p:spPr>
          <a:xfrm>
            <a:off x="10798812" y="3896033"/>
            <a:ext cx="1280160" cy="428965"/>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START</a:t>
            </a:r>
          </a:p>
        </p:txBody>
      </p:sp>
      <p:sp>
        <p:nvSpPr>
          <p:cNvPr id="59" name="BackToRound" hidden="1">
            <a:hlinkClick r:id="rId4" action="ppaction://hlinksldjump"/>
          </p:cNvPr>
          <p:cNvSpPr/>
          <p:nvPr/>
        </p:nvSpPr>
        <p:spPr>
          <a:xfrm>
            <a:off x="10803246" y="3895631"/>
            <a:ext cx="1275726" cy="429768"/>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BACK</a:t>
            </a:r>
          </a:p>
        </p:txBody>
      </p:sp>
      <p:grpSp>
        <p:nvGrpSpPr>
          <p:cNvPr id="35" name="LogoGroup"/>
          <p:cNvGrpSpPr/>
          <p:nvPr/>
        </p:nvGrpSpPr>
        <p:grpSpPr>
          <a:xfrm>
            <a:off x="5154181" y="4677327"/>
            <a:ext cx="1883639" cy="1064087"/>
            <a:chOff x="2235765" y="1170859"/>
            <a:chExt cx="8025270" cy="4533558"/>
          </a:xfrm>
        </p:grpSpPr>
        <p:sp>
          <p:nvSpPr>
            <p:cNvPr id="60" name="Freeform 59"/>
            <p:cNvSpPr/>
            <p:nvPr/>
          </p:nvSpPr>
          <p:spPr>
            <a:xfrm>
              <a:off x="2531230" y="1337771"/>
              <a:ext cx="7434340" cy="4199735"/>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accent2">
                    <a:lumMod val="60000"/>
                    <a:lumOff val="40000"/>
                  </a:schemeClr>
                </a:gs>
                <a:gs pos="59000">
                  <a:srgbClr val="FF0000"/>
                </a:gs>
                <a:gs pos="91000">
                  <a:srgbClr val="C00000">
                    <a:lumMod val="50000"/>
                  </a:srgb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Freeform 60"/>
            <p:cNvSpPr/>
            <p:nvPr/>
          </p:nvSpPr>
          <p:spPr>
            <a:xfrm>
              <a:off x="2235765" y="1170859"/>
              <a:ext cx="8025270" cy="4533558"/>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4">
                <a:lumMod val="60000"/>
                <a:lumOff val="40000"/>
              </a:schemeClr>
            </a:solidFill>
            <a:ln w="19050">
              <a:solidFill>
                <a:schemeClr val="tx1"/>
              </a:solidFill>
            </a:ln>
            <a:effectLst>
              <a:glow rad="12700">
                <a:schemeClr val="tx1">
                  <a:alpha val="20000"/>
                </a:schemeClr>
              </a:glow>
              <a:innerShdw blurRad="381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6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58730" y="1461821"/>
              <a:ext cx="6779340" cy="3974937"/>
            </a:xfrm>
            <a:prstGeom prst="rect">
              <a:avLst/>
            </a:prstGeom>
          </p:spPr>
        </p:pic>
      </p:grpSp>
      <p:sp>
        <p:nvSpPr>
          <p:cNvPr id="64" name="TextBox 63">
            <a:extLst>
              <a:ext uri="{FF2B5EF4-FFF2-40B4-BE49-F238E27FC236}">
                <a16:creationId xmlns="" xmlns:a16="http://schemas.microsoft.com/office/drawing/2014/main" id="{0D22BC18-1752-4AC6-959E-9E59A2E36BD4}"/>
              </a:ext>
            </a:extLst>
          </p:cNvPr>
          <p:cNvSpPr txBox="1"/>
          <p:nvPr/>
        </p:nvSpPr>
        <p:spPr>
          <a:xfrm>
            <a:off x="12268201" y="-51931"/>
            <a:ext cx="5321968" cy="646331"/>
          </a:xfrm>
          <a:prstGeom prst="rect">
            <a:avLst/>
          </a:prstGeom>
          <a:solidFill>
            <a:schemeClr val="bg1"/>
          </a:solidFill>
        </p:spPr>
        <p:txBody>
          <a:bodyPr wrap="square" rtlCol="0">
            <a:spAutoFit/>
          </a:bodyPr>
          <a:lstStyle/>
          <a:p>
            <a:r>
              <a:rPr lang="en-US" dirty="0"/>
              <a:t>TYPE IN ANSWERS HERE! Make sure to end each answer is on it’s own line and ends with a period (.)</a:t>
            </a:r>
          </a:p>
        </p:txBody>
      </p:sp>
      <p:sp>
        <p:nvSpPr>
          <p:cNvPr id="65" name="AnswerBlock">
            <a:extLst>
              <a:ext uri="{FF2B5EF4-FFF2-40B4-BE49-F238E27FC236}">
                <a16:creationId xmlns="" xmlns:a16="http://schemas.microsoft.com/office/drawing/2014/main" id="{3FCBFEDD-F016-4B86-AA24-5C08394D6B0E}"/>
              </a:ext>
            </a:extLst>
          </p:cNvPr>
          <p:cNvSpPr/>
          <p:nvPr/>
        </p:nvSpPr>
        <p:spPr>
          <a:xfrm>
            <a:off x="12268200" y="596658"/>
            <a:ext cx="5321969" cy="2050289"/>
          </a:xfrm>
          <a:prstGeom prst="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Ins="0" bIns="0" rtlCol="0" anchor="t" anchorCtr="0"/>
          <a:lstStyle/>
          <a:p>
            <a:pPr algn="ctr"/>
            <a:r>
              <a:rPr lang="en-US" smtClean="0">
                <a:solidFill>
                  <a:schemeClr val="tx1"/>
                </a:solidFill>
              </a:rPr>
              <a:t>TENT.</a:t>
            </a:r>
          </a:p>
          <a:p>
            <a:pPr algn="ctr"/>
            <a:r>
              <a:rPr lang="en-US" smtClean="0">
                <a:solidFill>
                  <a:schemeClr val="tx1"/>
                </a:solidFill>
              </a:rPr>
              <a:t>SLEEPING BAG.</a:t>
            </a:r>
          </a:p>
          <a:p>
            <a:pPr algn="ctr"/>
            <a:r>
              <a:rPr lang="en-US" smtClean="0">
                <a:solidFill>
                  <a:schemeClr val="tx1"/>
                </a:solidFill>
              </a:rPr>
              <a:t>FLASHLIGHT.</a:t>
            </a:r>
          </a:p>
          <a:p>
            <a:pPr algn="ctr"/>
            <a:r>
              <a:rPr lang="en-US" smtClean="0">
                <a:solidFill>
                  <a:schemeClr val="tx1"/>
                </a:solidFill>
              </a:rPr>
              <a:t>COMPASS.</a:t>
            </a:r>
          </a:p>
          <a:p>
            <a:pPr algn="ctr"/>
            <a:r>
              <a:rPr lang="en-US" smtClean="0">
                <a:solidFill>
                  <a:schemeClr val="tx1"/>
                </a:solidFill>
              </a:rPr>
              <a:t>FIRST AID KIT.</a:t>
            </a:r>
          </a:p>
          <a:p>
            <a:pPr algn="ctr"/>
            <a:r>
              <a:rPr lang="en-US" smtClean="0">
                <a:solidFill>
                  <a:schemeClr val="tx1"/>
                </a:solidFill>
              </a:rPr>
              <a:t>WATER BOTTLE.</a:t>
            </a:r>
          </a:p>
          <a:p>
            <a:pPr algn="ctr"/>
            <a:r>
              <a:rPr lang="en-US" smtClean="0">
                <a:solidFill>
                  <a:schemeClr val="tx1"/>
                </a:solidFill>
              </a:rPr>
              <a:t>BACKPACK.</a:t>
            </a:r>
            <a:endParaRPr lang="en-US" dirty="0">
              <a:solidFill>
                <a:schemeClr val="tx1"/>
              </a:solidFill>
            </a:endParaRPr>
          </a:p>
        </p:txBody>
      </p:sp>
    </p:spTree>
    <p:extLst>
      <p:ext uri="{BB962C8B-B14F-4D97-AF65-F5344CB8AC3E}">
        <p14:creationId xmlns:p14="http://schemas.microsoft.com/office/powerpoint/2010/main" val="3542301388"/>
      </p:ext>
    </p:extLst>
  </p:cSld>
  <p:clrMapOvr>
    <a:masterClrMapping/>
  </p:clrMapOvr>
  <mc:AlternateContent xmlns:mc="http://schemas.openxmlformats.org/markup-compatibility/2006" xmlns:p14="http://schemas.microsoft.com/office/powerpoint/2010/main">
    <mc:Choice Requires="p14">
      <p:transition spd="slow" p14:dur="2000" advClick="0">
        <p:sndAc>
          <p:endSnd/>
        </p:sndAc>
      </p:transition>
    </mc:Choice>
    <mc:Fallback xmlns="">
      <p:transition spd="slow" advClick="0">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indefinite" fill="hold" grpId="0" nodeType="with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25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80000">
              <a:srgbClr val="0070C0">
                <a:lumMod val="65000"/>
              </a:srgbClr>
            </a:gs>
            <a:gs pos="39000">
              <a:srgbClr val="002060"/>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62" name="Oval 61">
            <a:extLst>
              <a:ext uri="{FF2B5EF4-FFF2-40B4-BE49-F238E27FC236}">
                <a16:creationId xmlns="" xmlns:a16="http://schemas.microsoft.com/office/drawing/2014/main" id="{510EAA10-560D-421D-A3C0-4475F3854C7F}"/>
              </a:ext>
            </a:extLst>
          </p:cNvPr>
          <p:cNvSpPr/>
          <p:nvPr/>
        </p:nvSpPr>
        <p:spPr>
          <a:xfrm>
            <a:off x="2339064" y="6169411"/>
            <a:ext cx="455171" cy="4551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 dirty="0"/>
              <a:t>Blink!</a:t>
            </a:r>
          </a:p>
        </p:txBody>
      </p:sp>
      <p:grpSp>
        <p:nvGrpSpPr>
          <p:cNvPr id="35" name="Group 34"/>
          <p:cNvGrpSpPr/>
          <p:nvPr/>
        </p:nvGrpSpPr>
        <p:grpSpPr>
          <a:xfrm>
            <a:off x="3559338" y="382668"/>
            <a:ext cx="5073325" cy="4367539"/>
            <a:chOff x="3559338" y="382668"/>
            <a:chExt cx="5073325" cy="4367539"/>
          </a:xfrm>
        </p:grpSpPr>
        <p:sp>
          <p:nvSpPr>
            <p:cNvPr id="38" name="Freeform 37"/>
            <p:cNvSpPr/>
            <p:nvPr/>
          </p:nvSpPr>
          <p:spPr>
            <a:xfrm>
              <a:off x="6248067"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38"/>
            <p:cNvSpPr/>
            <p:nvPr/>
          </p:nvSpPr>
          <p:spPr>
            <a:xfrm>
              <a:off x="711305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39"/>
            <p:cNvSpPr/>
            <p:nvPr/>
          </p:nvSpPr>
          <p:spPr>
            <a:xfrm>
              <a:off x="5340961" y="382668"/>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43"/>
            <p:cNvSpPr/>
            <p:nvPr/>
          </p:nvSpPr>
          <p:spPr>
            <a:xfrm>
              <a:off x="4478986"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44"/>
            <p:cNvSpPr/>
            <p:nvPr/>
          </p:nvSpPr>
          <p:spPr>
            <a:xfrm>
              <a:off x="534096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45"/>
            <p:cNvSpPr/>
            <p:nvPr/>
          </p:nvSpPr>
          <p:spPr>
            <a:xfrm>
              <a:off x="3559338"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0" y="-718251"/>
            <a:ext cx="3409950" cy="699201"/>
          </a:xfrm>
        </p:spPr>
        <p:txBody>
          <a:bodyPr/>
          <a:lstStyle/>
          <a:p>
            <a:r>
              <a:rPr lang="en-US" dirty="0"/>
              <a:t>Category 6</a:t>
            </a:r>
          </a:p>
        </p:txBody>
      </p:sp>
      <p:cxnSp>
        <p:nvCxnSpPr>
          <p:cNvPr id="41" name="Straight Connector 40"/>
          <p:cNvCxnSpPr/>
          <p:nvPr/>
        </p:nvCxnSpPr>
        <p:spPr>
          <a:xfrm flipH="1">
            <a:off x="1524000" y="3305344"/>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1524000" y="2346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1524000" y="17459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sp>
        <p:nvSpPr>
          <p:cNvPr id="2057" name="Rectangle 2056"/>
          <p:cNvSpPr/>
          <p:nvPr/>
        </p:nvSpPr>
        <p:spPr>
          <a:xfrm>
            <a:off x="1481777" y="-19050"/>
            <a:ext cx="137160" cy="5104122"/>
          </a:xfrm>
          <a:prstGeom prst="rect">
            <a:avLst/>
          </a:prstGeom>
          <a:gradFill>
            <a:gsLst>
              <a:gs pos="90634">
                <a:schemeClr val="bg1">
                  <a:lumMod val="95000"/>
                </a:schemeClr>
              </a:gs>
              <a:gs pos="79000">
                <a:srgbClr val="FF0000"/>
              </a:gs>
              <a:gs pos="62494">
                <a:srgbClr val="C00000"/>
              </a:gs>
              <a:gs pos="43000">
                <a:schemeClr val="bg1"/>
              </a:gs>
              <a:gs pos="29000">
                <a:srgbClr val="FFFF00"/>
              </a:gs>
              <a:gs pos="15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10564824" y="-19050"/>
            <a:ext cx="137160" cy="5104122"/>
          </a:xfrm>
          <a:prstGeom prst="rect">
            <a:avLst/>
          </a:prstGeom>
          <a:gradFill>
            <a:gsLst>
              <a:gs pos="90634">
                <a:schemeClr val="bg1">
                  <a:lumMod val="95000"/>
                </a:schemeClr>
              </a:gs>
              <a:gs pos="79000">
                <a:srgbClr val="FF0000"/>
              </a:gs>
              <a:gs pos="45000">
                <a:srgbClr val="C00000"/>
              </a:gs>
              <a:gs pos="62000">
                <a:schemeClr val="tx1"/>
              </a:gs>
              <a:gs pos="14000">
                <a:schemeClr val="bg1"/>
              </a:gs>
              <a:gs pos="30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38100" y="5330751"/>
            <a:ext cx="12230100" cy="152724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76200" y="5085072"/>
            <a:ext cx="12344400" cy="245679"/>
          </a:xfrm>
          <a:prstGeom prst="rect">
            <a:avLst/>
          </a:prstGeom>
          <a:solidFill>
            <a:schemeClr val="accent4">
              <a:lumMod val="40000"/>
              <a:lumOff val="60000"/>
            </a:schemeClr>
          </a:solidFill>
          <a:ln w="31750">
            <a:no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rapezoid 32"/>
          <p:cNvSpPr/>
          <p:nvPr/>
        </p:nvSpPr>
        <p:spPr>
          <a:xfrm rot="10800000">
            <a:off x="1" y="4364524"/>
            <a:ext cx="12192000" cy="2493476"/>
          </a:xfrm>
          <a:prstGeom prst="trapezoid">
            <a:avLst>
              <a:gd name="adj" fmla="val 88316"/>
            </a:avLst>
          </a:prstGeom>
          <a:solidFill>
            <a:schemeClr val="tx1"/>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rapezoid 12"/>
          <p:cNvSpPr/>
          <p:nvPr/>
        </p:nvSpPr>
        <p:spPr>
          <a:xfrm rot="10800000">
            <a:off x="370658" y="4523282"/>
            <a:ext cx="11450685" cy="1369914"/>
          </a:xfrm>
          <a:prstGeom prst="trapezoid">
            <a:avLst>
              <a:gd name="adj" fmla="val 88316"/>
            </a:avLst>
          </a:prstGeom>
          <a:solidFill>
            <a:schemeClr val="tx1"/>
          </a:solidFill>
          <a:ln w="539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nswerText"/>
          <p:cNvSpPr txBox="1">
            <a:spLocks noChangeArrowheads="1"/>
          </p:cNvSpPr>
          <p:nvPr/>
        </p:nvSpPr>
        <p:spPr bwMode="auto">
          <a:xfrm>
            <a:off x="1218744" y="4632201"/>
            <a:ext cx="9754514" cy="1147589"/>
          </a:xfrm>
          <a:prstGeom prst="hexagon">
            <a:avLst>
              <a:gd name="adj" fmla="val 42055"/>
              <a:gd name="vf" fmla="val 115470"/>
            </a:avLst>
          </a:prstGeom>
          <a:gradFill flip="none" rotWithShape="1">
            <a:gsLst>
              <a:gs pos="0">
                <a:srgbClr val="C00000"/>
              </a:gs>
              <a:gs pos="100000">
                <a:srgbClr val="C00000">
                  <a:lumMod val="5000"/>
                </a:srgbClr>
              </a:gs>
            </a:gsLst>
            <a:path path="circle">
              <a:fillToRect l="50000" t="50000" r="50000" b="50000"/>
            </a:path>
            <a:tileRect/>
          </a:gradFill>
          <a:ln w="508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lnSpc>
                <a:spcPct val="80000"/>
              </a:lnSpc>
              <a:defRPr sz="3200" b="1"/>
            </a:lvl1pPr>
          </a:lstStyle>
          <a:p>
            <a:endParaRPr lang="en-US" altLang="en-US" dirty="0"/>
          </a:p>
        </p:txBody>
      </p:sp>
      <p:sp>
        <p:nvSpPr>
          <p:cNvPr id="56" name="Freeform 55" hidden="1"/>
          <p:cNvSpPr/>
          <p:nvPr/>
        </p:nvSpPr>
        <p:spPr>
          <a:xfrm rot="2520821">
            <a:off x="10245803" y="5650097"/>
            <a:ext cx="137434" cy="1451185"/>
          </a:xfrm>
          <a:custGeom>
            <a:avLst/>
            <a:gdLst>
              <a:gd name="connsiteX0" fmla="*/ 1 w 137434"/>
              <a:gd name="connsiteY0" fmla="*/ 0 h 1451185"/>
              <a:gd name="connsiteX1" fmla="*/ 137434 w 137434"/>
              <a:gd name="connsiteY1" fmla="*/ 0 h 1451185"/>
              <a:gd name="connsiteX2" fmla="*/ 137434 w 137434"/>
              <a:gd name="connsiteY2" fmla="*/ 1327380 h 1451185"/>
              <a:gd name="connsiteX3" fmla="*/ 0 w 137434"/>
              <a:gd name="connsiteY3" fmla="*/ 1451185 h 1451185"/>
            </a:gdLst>
            <a:ahLst/>
            <a:cxnLst>
              <a:cxn ang="0">
                <a:pos x="connsiteX0" y="connsiteY0"/>
              </a:cxn>
              <a:cxn ang="0">
                <a:pos x="connsiteX1" y="connsiteY1"/>
              </a:cxn>
              <a:cxn ang="0">
                <a:pos x="connsiteX2" y="connsiteY2"/>
              </a:cxn>
              <a:cxn ang="0">
                <a:pos x="connsiteX3" y="connsiteY3"/>
              </a:cxn>
            </a:cxnLst>
            <a:rect l="l" t="t" r="r" b="b"/>
            <a:pathLst>
              <a:path w="137434" h="1451185">
                <a:moveTo>
                  <a:pt x="1" y="0"/>
                </a:moveTo>
                <a:lnTo>
                  <a:pt x="137434" y="0"/>
                </a:lnTo>
                <a:lnTo>
                  <a:pt x="137434" y="1327380"/>
                </a:lnTo>
                <a:lnTo>
                  <a:pt x="0" y="1451185"/>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Freeform 53" hidden="1"/>
          <p:cNvSpPr/>
          <p:nvPr/>
        </p:nvSpPr>
        <p:spPr>
          <a:xfrm rot="19079179" flipH="1">
            <a:off x="1806609" y="5650096"/>
            <a:ext cx="137433" cy="1451186"/>
          </a:xfrm>
          <a:custGeom>
            <a:avLst/>
            <a:gdLst>
              <a:gd name="connsiteX0" fmla="*/ 0 w 137433"/>
              <a:gd name="connsiteY0" fmla="*/ 0 h 1451186"/>
              <a:gd name="connsiteX1" fmla="*/ 0 w 137433"/>
              <a:gd name="connsiteY1" fmla="*/ 1451186 h 1451186"/>
              <a:gd name="connsiteX2" fmla="*/ 137433 w 137433"/>
              <a:gd name="connsiteY2" fmla="*/ 1327381 h 1451186"/>
              <a:gd name="connsiteX3" fmla="*/ 137433 w 137433"/>
              <a:gd name="connsiteY3" fmla="*/ 0 h 1451186"/>
            </a:gdLst>
            <a:ahLst/>
            <a:cxnLst>
              <a:cxn ang="0">
                <a:pos x="connsiteX0" y="connsiteY0"/>
              </a:cxn>
              <a:cxn ang="0">
                <a:pos x="connsiteX1" y="connsiteY1"/>
              </a:cxn>
              <a:cxn ang="0">
                <a:pos x="connsiteX2" y="connsiteY2"/>
              </a:cxn>
              <a:cxn ang="0">
                <a:pos x="connsiteX3" y="connsiteY3"/>
              </a:cxn>
            </a:cxnLst>
            <a:rect l="l" t="t" r="r" b="b"/>
            <a:pathLst>
              <a:path w="137433" h="1451186">
                <a:moveTo>
                  <a:pt x="0" y="0"/>
                </a:moveTo>
                <a:lnTo>
                  <a:pt x="0" y="1451186"/>
                </a:lnTo>
                <a:lnTo>
                  <a:pt x="137433" y="1327381"/>
                </a:lnTo>
                <a:lnTo>
                  <a:pt x="137433" y="0"/>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PTeamScore"/>
          <p:cNvSpPr/>
          <p:nvPr/>
        </p:nvSpPr>
        <p:spPr>
          <a:xfrm>
            <a:off x="5320856" y="3569305"/>
            <a:ext cx="1550290" cy="775145"/>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smtClean="0">
                <a:effectLst>
                  <a:outerShdw blurRad="38100" dist="38100" dir="2700000" algn="tl">
                    <a:srgbClr val="000000">
                      <a:alpha val="43137"/>
                    </a:srgbClr>
                  </a:outerShdw>
                </a:effectLst>
                <a:latin typeface="Arial Black" panose="020B0A04020102020204" pitchFamily="34" charset="0"/>
              </a:rPr>
              <a:t>0</a:t>
            </a:r>
            <a:endParaRPr lang="en-US" sz="4400" b="1" dirty="0">
              <a:effectLst>
                <a:outerShdw blurRad="38100" dist="38100" dir="2700000" algn="tl">
                  <a:srgbClr val="000000">
                    <a:alpha val="43137"/>
                  </a:srgbClr>
                </a:outerShdw>
              </a:effectLst>
              <a:latin typeface="Arial Black" panose="020B0A04020102020204" pitchFamily="34" charset="0"/>
            </a:endParaRPr>
          </a:p>
        </p:txBody>
      </p:sp>
      <p:sp>
        <p:nvSpPr>
          <p:cNvPr id="51" name="PTimerText"/>
          <p:cNvSpPr/>
          <p:nvPr/>
        </p:nvSpPr>
        <p:spPr>
          <a:xfrm>
            <a:off x="5331427" y="114742"/>
            <a:ext cx="1529146" cy="617636"/>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600" b="1" smtClean="0">
                <a:effectLst>
                  <a:outerShdw blurRad="38100" dist="38100" dir="2700000" algn="tl">
                    <a:srgbClr val="000000">
                      <a:alpha val="43137"/>
                    </a:srgbClr>
                  </a:outerShdw>
                </a:effectLst>
                <a:latin typeface="Arial Black" panose="020B0A04020102020204" pitchFamily="34" charset="0"/>
              </a:rPr>
              <a:t>0:00</a:t>
            </a:r>
            <a:endParaRPr lang="en-US" sz="3600" b="1" dirty="0">
              <a:effectLst>
                <a:outerShdw blurRad="38100" dist="38100" dir="2700000" algn="tl">
                  <a:srgbClr val="000000">
                    <a:alpha val="43137"/>
                  </a:srgbClr>
                </a:outerShdw>
              </a:effectLst>
              <a:latin typeface="Arial Black" panose="020B0A04020102020204" pitchFamily="34" charset="0"/>
            </a:endParaRPr>
          </a:p>
        </p:txBody>
      </p:sp>
      <p:sp>
        <p:nvSpPr>
          <p:cNvPr id="52" name="PTeamScore1"/>
          <p:cNvSpPr/>
          <p:nvPr/>
        </p:nvSpPr>
        <p:spPr>
          <a:xfrm>
            <a:off x="1526851"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53" name="PTeamScore2"/>
          <p:cNvSpPr/>
          <p:nvPr/>
        </p:nvSpPr>
        <p:spPr>
          <a:xfrm>
            <a:off x="9746345"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34" name="RedBox">
            <a:hlinkClick r:id="" action="ppaction://macro?name=Incorrect">
              <a:snd r:embed="rId2" name="pyra-illegalclue.wav"/>
            </a:hlinkClick>
          </p:cNvPr>
          <p:cNvSpPr>
            <a:spLocks noChangeArrowheads="1"/>
          </p:cNvSpPr>
          <p:nvPr/>
        </p:nvSpPr>
        <p:spPr bwMode="auto">
          <a:xfrm>
            <a:off x="10798813" y="3927635"/>
            <a:ext cx="361502" cy="365760"/>
          </a:xfrm>
          <a:prstGeom prst="rect">
            <a:avLst/>
          </a:prstGeom>
          <a:solidFill>
            <a:srgbClr val="FF000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400" dirty="0">
                <a:solidFill>
                  <a:schemeClr val="bg1"/>
                </a:solidFill>
                <a:sym typeface="Wingdings 2" panose="05020102010507070707" pitchFamily="18" charset="2"/>
              </a:rPr>
              <a:t></a:t>
            </a:r>
            <a:endParaRPr lang="en-US" altLang="en-US" sz="4400" dirty="0">
              <a:solidFill>
                <a:schemeClr val="bg1"/>
              </a:solidFill>
            </a:endParaRPr>
          </a:p>
        </p:txBody>
      </p:sp>
      <p:sp>
        <p:nvSpPr>
          <p:cNvPr id="47" name="YellowBox">
            <a:hlinkClick r:id="" action="ppaction://macro?name=Pass"/>
          </p:cNvPr>
          <p:cNvSpPr>
            <a:spLocks noChangeArrowheads="1"/>
          </p:cNvSpPr>
          <p:nvPr/>
        </p:nvSpPr>
        <p:spPr bwMode="auto">
          <a:xfrm>
            <a:off x="11224405" y="3927635"/>
            <a:ext cx="361502" cy="365760"/>
          </a:xfrm>
          <a:prstGeom prst="rect">
            <a:avLst/>
          </a:prstGeom>
          <a:solidFill>
            <a:srgbClr val="FFC000"/>
          </a:solidFill>
          <a:ln w="9525">
            <a:solidFill>
              <a:schemeClr val="bg1"/>
            </a:solidFill>
            <a:miter lim="800000"/>
            <a:headEnd/>
            <a:tailEnd/>
          </a:ln>
          <a:effectLst/>
        </p:spPr>
        <p:txBody>
          <a:bodyPr vert="horz" wrap="none" lIns="0" tIns="320040" rIns="0" bIns="0" anchor="ctr" anchorCtr="1"/>
          <a:lstStyle/>
          <a:p>
            <a:pPr algn="ctr">
              <a:lnSpc>
                <a:spcPts val="1000"/>
              </a:lnSpc>
            </a:pPr>
            <a:r>
              <a:rPr lang="en-US" altLang="en-US" sz="3300" dirty="0">
                <a:solidFill>
                  <a:schemeClr val="bg1"/>
                </a:solidFill>
                <a:sym typeface="Wingdings 3" panose="05040102010807070707" pitchFamily="18" charset="2"/>
              </a:rPr>
              <a:t></a:t>
            </a:r>
            <a:endParaRPr lang="en-US" altLang="en-US" sz="3300" dirty="0">
              <a:solidFill>
                <a:schemeClr val="bg1"/>
              </a:solidFill>
            </a:endParaRPr>
          </a:p>
        </p:txBody>
      </p:sp>
      <p:sp>
        <p:nvSpPr>
          <p:cNvPr id="48" name="GreenBox">
            <a:hlinkClick r:id="" action="ppaction://macro?name=Correct">
              <a:snd r:embed="rId3" name="pyra-right.wav"/>
            </a:hlinkClick>
          </p:cNvPr>
          <p:cNvSpPr>
            <a:spLocks noChangeArrowheads="1"/>
          </p:cNvSpPr>
          <p:nvPr/>
        </p:nvSpPr>
        <p:spPr bwMode="auto">
          <a:xfrm>
            <a:off x="11649996" y="3927635"/>
            <a:ext cx="365760" cy="365760"/>
          </a:xfrm>
          <a:prstGeom prst="rect">
            <a:avLst/>
          </a:prstGeom>
          <a:solidFill>
            <a:srgbClr val="00B05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000" dirty="0">
                <a:solidFill>
                  <a:schemeClr val="bg1"/>
                </a:solidFill>
                <a:sym typeface="Wingdings" panose="05000000000000000000" pitchFamily="2" charset="2"/>
              </a:rPr>
              <a:t></a:t>
            </a:r>
            <a:endParaRPr lang="en-US" altLang="en-US" sz="4000" dirty="0">
              <a:solidFill>
                <a:schemeClr val="bg1"/>
              </a:solidFill>
            </a:endParaRPr>
          </a:p>
        </p:txBody>
      </p:sp>
      <p:sp>
        <p:nvSpPr>
          <p:cNvPr id="55" name="StartRound">
            <a:hlinkClick r:id="" action="ppaction://macro?name=Start"/>
          </p:cNvPr>
          <p:cNvSpPr/>
          <p:nvPr/>
        </p:nvSpPr>
        <p:spPr>
          <a:xfrm>
            <a:off x="10798812" y="3896033"/>
            <a:ext cx="1280160" cy="428965"/>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START</a:t>
            </a:r>
          </a:p>
        </p:txBody>
      </p:sp>
      <p:sp>
        <p:nvSpPr>
          <p:cNvPr id="57" name="BackToRound" hidden="1">
            <a:hlinkClick r:id="rId4" action="ppaction://hlinksldjump"/>
          </p:cNvPr>
          <p:cNvSpPr/>
          <p:nvPr/>
        </p:nvSpPr>
        <p:spPr>
          <a:xfrm>
            <a:off x="10803246" y="3895631"/>
            <a:ext cx="1275726" cy="429768"/>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BACK</a:t>
            </a:r>
          </a:p>
        </p:txBody>
      </p:sp>
      <p:grpSp>
        <p:nvGrpSpPr>
          <p:cNvPr id="58" name="LogoGroup"/>
          <p:cNvGrpSpPr/>
          <p:nvPr/>
        </p:nvGrpSpPr>
        <p:grpSpPr>
          <a:xfrm>
            <a:off x="5154181" y="4677327"/>
            <a:ext cx="1883639" cy="1064087"/>
            <a:chOff x="2235765" y="1170859"/>
            <a:chExt cx="8025270" cy="4533558"/>
          </a:xfrm>
        </p:grpSpPr>
        <p:sp>
          <p:nvSpPr>
            <p:cNvPr id="59" name="Freeform 58"/>
            <p:cNvSpPr/>
            <p:nvPr/>
          </p:nvSpPr>
          <p:spPr>
            <a:xfrm>
              <a:off x="2531230" y="1337771"/>
              <a:ext cx="7434340" cy="4199735"/>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accent2">
                    <a:lumMod val="60000"/>
                    <a:lumOff val="40000"/>
                  </a:schemeClr>
                </a:gs>
                <a:gs pos="59000">
                  <a:srgbClr val="FF0000"/>
                </a:gs>
                <a:gs pos="91000">
                  <a:srgbClr val="C00000">
                    <a:lumMod val="50000"/>
                  </a:srgb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Freeform 59"/>
            <p:cNvSpPr/>
            <p:nvPr/>
          </p:nvSpPr>
          <p:spPr>
            <a:xfrm>
              <a:off x="2235765" y="1170859"/>
              <a:ext cx="8025270" cy="4533558"/>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4">
                <a:lumMod val="60000"/>
                <a:lumOff val="40000"/>
              </a:schemeClr>
            </a:solidFill>
            <a:ln w="19050">
              <a:solidFill>
                <a:schemeClr val="tx1"/>
              </a:solidFill>
            </a:ln>
            <a:effectLst>
              <a:glow rad="12700">
                <a:schemeClr val="tx1">
                  <a:alpha val="20000"/>
                </a:schemeClr>
              </a:glow>
              <a:innerShdw blurRad="381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 name="Picture 6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58730" y="1461821"/>
              <a:ext cx="6779340" cy="3974937"/>
            </a:xfrm>
            <a:prstGeom prst="rect">
              <a:avLst/>
            </a:prstGeom>
          </p:spPr>
        </p:pic>
      </p:grpSp>
      <p:sp>
        <p:nvSpPr>
          <p:cNvPr id="63" name="TextBox 62">
            <a:extLst>
              <a:ext uri="{FF2B5EF4-FFF2-40B4-BE49-F238E27FC236}">
                <a16:creationId xmlns="" xmlns:a16="http://schemas.microsoft.com/office/drawing/2014/main" id="{FB6BCA8A-A443-4D42-92EC-BECE37568E2A}"/>
              </a:ext>
            </a:extLst>
          </p:cNvPr>
          <p:cNvSpPr txBox="1"/>
          <p:nvPr/>
        </p:nvSpPr>
        <p:spPr>
          <a:xfrm>
            <a:off x="12268201" y="-51931"/>
            <a:ext cx="5321968" cy="646331"/>
          </a:xfrm>
          <a:prstGeom prst="rect">
            <a:avLst/>
          </a:prstGeom>
          <a:solidFill>
            <a:schemeClr val="bg1"/>
          </a:solidFill>
        </p:spPr>
        <p:txBody>
          <a:bodyPr wrap="square" rtlCol="0">
            <a:spAutoFit/>
          </a:bodyPr>
          <a:lstStyle/>
          <a:p>
            <a:r>
              <a:rPr lang="en-US" dirty="0"/>
              <a:t>TYPE IN ANSWERS HERE! Make sure to end each answer is on it’s own line and ends with a period (.)</a:t>
            </a:r>
          </a:p>
        </p:txBody>
      </p:sp>
      <p:sp>
        <p:nvSpPr>
          <p:cNvPr id="64" name="AnswerBlock">
            <a:extLst>
              <a:ext uri="{FF2B5EF4-FFF2-40B4-BE49-F238E27FC236}">
                <a16:creationId xmlns="" xmlns:a16="http://schemas.microsoft.com/office/drawing/2014/main" id="{6FC49B3B-E9EC-49E6-ADEF-08DCD0ED2873}"/>
              </a:ext>
            </a:extLst>
          </p:cNvPr>
          <p:cNvSpPr/>
          <p:nvPr/>
        </p:nvSpPr>
        <p:spPr>
          <a:xfrm>
            <a:off x="12268200" y="596658"/>
            <a:ext cx="5321969" cy="2050289"/>
          </a:xfrm>
          <a:prstGeom prst="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Ins="0" bIns="0" rtlCol="0" anchor="t" anchorCtr="0"/>
          <a:lstStyle/>
          <a:p>
            <a:pPr algn="ctr"/>
            <a:r>
              <a:rPr lang="en-US" smtClean="0">
                <a:solidFill>
                  <a:schemeClr val="tx1"/>
                </a:solidFill>
              </a:rPr>
              <a:t>DEER.</a:t>
            </a:r>
          </a:p>
          <a:p>
            <a:pPr algn="ctr"/>
            <a:r>
              <a:rPr lang="en-US" smtClean="0">
                <a:solidFill>
                  <a:schemeClr val="tx1"/>
                </a:solidFill>
              </a:rPr>
              <a:t>BEAR.</a:t>
            </a:r>
          </a:p>
          <a:p>
            <a:pPr algn="ctr"/>
            <a:r>
              <a:rPr lang="en-US" smtClean="0">
                <a:solidFill>
                  <a:schemeClr val="tx1"/>
                </a:solidFill>
              </a:rPr>
              <a:t>RACCOON.</a:t>
            </a:r>
          </a:p>
          <a:p>
            <a:pPr algn="ctr"/>
            <a:r>
              <a:rPr lang="en-US" smtClean="0">
                <a:solidFill>
                  <a:schemeClr val="tx1"/>
                </a:solidFill>
              </a:rPr>
              <a:t>RABBIT.</a:t>
            </a:r>
          </a:p>
          <a:p>
            <a:pPr algn="ctr"/>
            <a:r>
              <a:rPr lang="en-US" smtClean="0">
                <a:solidFill>
                  <a:schemeClr val="tx1"/>
                </a:solidFill>
              </a:rPr>
              <a:t>COYOTE.</a:t>
            </a:r>
          </a:p>
          <a:p>
            <a:pPr algn="ctr"/>
            <a:r>
              <a:rPr lang="en-US" smtClean="0">
                <a:solidFill>
                  <a:schemeClr val="tx1"/>
                </a:solidFill>
              </a:rPr>
              <a:t>BIRD.</a:t>
            </a:r>
          </a:p>
          <a:p>
            <a:pPr algn="ctr"/>
            <a:r>
              <a:rPr lang="en-US" smtClean="0">
                <a:solidFill>
                  <a:schemeClr val="tx1"/>
                </a:solidFill>
              </a:rPr>
              <a:t>SQUIRREL.</a:t>
            </a:r>
            <a:endParaRPr lang="en-US" dirty="0">
              <a:solidFill>
                <a:schemeClr val="tx1"/>
              </a:solidFill>
            </a:endParaRPr>
          </a:p>
        </p:txBody>
      </p:sp>
    </p:spTree>
    <p:extLst>
      <p:ext uri="{BB962C8B-B14F-4D97-AF65-F5344CB8AC3E}">
        <p14:creationId xmlns:p14="http://schemas.microsoft.com/office/powerpoint/2010/main" val="375211088"/>
      </p:ext>
    </p:extLst>
  </p:cSld>
  <p:clrMapOvr>
    <a:masterClrMapping/>
  </p:clrMapOvr>
  <mc:AlternateContent xmlns:mc="http://schemas.openxmlformats.org/markup-compatibility/2006" xmlns:p14="http://schemas.microsoft.com/office/powerpoint/2010/main">
    <mc:Choice Requires="p14">
      <p:transition spd="slow" p14:dur="2000" advClick="0">
        <p:sndAc>
          <p:endSnd/>
        </p:sndAc>
      </p:transition>
    </mc:Choice>
    <mc:Fallback xmlns="">
      <p:transition spd="slow" advClick="0">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indefinite" fill="hold" grpId="0" nodeType="with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80000">
              <a:srgbClr val="C00000">
                <a:lumMod val="50000"/>
              </a:srgbClr>
            </a:gs>
            <a:gs pos="39000">
              <a:srgbClr val="C00000">
                <a:lumMod val="25000"/>
              </a:srgbClr>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73" name="Oval 72">
            <a:extLst>
              <a:ext uri="{FF2B5EF4-FFF2-40B4-BE49-F238E27FC236}">
                <a16:creationId xmlns="" xmlns:a16="http://schemas.microsoft.com/office/drawing/2014/main" id="{346E5C77-98C5-4D63-9B6A-9F56BAEEA873}"/>
              </a:ext>
            </a:extLst>
          </p:cNvPr>
          <p:cNvSpPr/>
          <p:nvPr/>
        </p:nvSpPr>
        <p:spPr>
          <a:xfrm>
            <a:off x="2339064" y="6169411"/>
            <a:ext cx="455171" cy="4551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 dirty="0"/>
              <a:t>Blink!</a:t>
            </a:r>
          </a:p>
        </p:txBody>
      </p:sp>
      <p:sp>
        <p:nvSpPr>
          <p:cNvPr id="19" name="Rectangle 18"/>
          <p:cNvSpPr/>
          <p:nvPr/>
        </p:nvSpPr>
        <p:spPr>
          <a:xfrm>
            <a:off x="-38100" y="5509693"/>
            <a:ext cx="12230100" cy="1271015"/>
          </a:xfrm>
          <a:prstGeom prst="rect">
            <a:avLst/>
          </a:prstGeom>
          <a:gradFill>
            <a:gsLst>
              <a:gs pos="0">
                <a:srgbClr val="C00000">
                  <a:lumMod val="10000"/>
                </a:srgbClr>
              </a:gs>
              <a:gs pos="74000">
                <a:srgbClr val="FF0000">
                  <a:lumMod val="6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3" name="Freeform 272"/>
          <p:cNvSpPr/>
          <p:nvPr/>
        </p:nvSpPr>
        <p:spPr>
          <a:xfrm rot="5795014">
            <a:off x="2415744" y="-469461"/>
            <a:ext cx="274320" cy="5171362"/>
          </a:xfrm>
          <a:custGeom>
            <a:avLst/>
            <a:gdLst>
              <a:gd name="connsiteX0" fmla="*/ 0 w 274320"/>
              <a:gd name="connsiteY0" fmla="*/ 5171362 h 5171362"/>
              <a:gd name="connsiteX1" fmla="*/ 0 w 274320"/>
              <a:gd name="connsiteY1" fmla="*/ 0 h 5171362"/>
              <a:gd name="connsiteX2" fmla="*/ 274320 w 274320"/>
              <a:gd name="connsiteY2" fmla="*/ 0 h 5171362"/>
              <a:gd name="connsiteX3" fmla="*/ 274320 w 274320"/>
              <a:gd name="connsiteY3" fmla="*/ 5139702 h 5171362"/>
            </a:gdLst>
            <a:ahLst/>
            <a:cxnLst>
              <a:cxn ang="0">
                <a:pos x="connsiteX0" y="connsiteY0"/>
              </a:cxn>
              <a:cxn ang="0">
                <a:pos x="connsiteX1" y="connsiteY1"/>
              </a:cxn>
              <a:cxn ang="0">
                <a:pos x="connsiteX2" y="connsiteY2"/>
              </a:cxn>
              <a:cxn ang="0">
                <a:pos x="connsiteX3" y="connsiteY3"/>
              </a:cxn>
            </a:cxnLst>
            <a:rect l="l" t="t" r="r" b="b"/>
            <a:pathLst>
              <a:path w="274320" h="5171362">
                <a:moveTo>
                  <a:pt x="0" y="5171362"/>
                </a:moveTo>
                <a:lnTo>
                  <a:pt x="0" y="0"/>
                </a:lnTo>
                <a:lnTo>
                  <a:pt x="274320" y="0"/>
                </a:lnTo>
                <a:lnTo>
                  <a:pt x="274320" y="5139702"/>
                </a:lnTo>
                <a:close/>
              </a:path>
            </a:pathLst>
          </a:custGeom>
          <a:gradFill flip="none" rotWithShape="1">
            <a:gsLst>
              <a:gs pos="0">
                <a:srgbClr val="C00000">
                  <a:lumMod val="10000"/>
                </a:srgbClr>
              </a:gs>
              <a:gs pos="11000">
                <a:srgbClr val="C00000"/>
              </a:gs>
              <a:gs pos="29000">
                <a:srgbClr val="C00000">
                  <a:lumMod val="50000"/>
                </a:srgbClr>
              </a:gs>
              <a:gs pos="60000">
                <a:srgbClr val="C00000">
                  <a:lumMod val="1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5" name="Freeform 274"/>
          <p:cNvSpPr/>
          <p:nvPr/>
        </p:nvSpPr>
        <p:spPr>
          <a:xfrm rot="5795014">
            <a:off x="2492947" y="-199564"/>
            <a:ext cx="274320" cy="5326791"/>
          </a:xfrm>
          <a:custGeom>
            <a:avLst/>
            <a:gdLst>
              <a:gd name="connsiteX0" fmla="*/ 0 w 274320"/>
              <a:gd name="connsiteY0" fmla="*/ 5326791 h 5326791"/>
              <a:gd name="connsiteX1" fmla="*/ 0 w 274320"/>
              <a:gd name="connsiteY1" fmla="*/ 0 h 5326791"/>
              <a:gd name="connsiteX2" fmla="*/ 274320 w 274320"/>
              <a:gd name="connsiteY2" fmla="*/ 0 h 5326791"/>
              <a:gd name="connsiteX3" fmla="*/ 274320 w 274320"/>
              <a:gd name="connsiteY3" fmla="*/ 5295131 h 5326791"/>
            </a:gdLst>
            <a:ahLst/>
            <a:cxnLst>
              <a:cxn ang="0">
                <a:pos x="connsiteX0" y="connsiteY0"/>
              </a:cxn>
              <a:cxn ang="0">
                <a:pos x="connsiteX1" y="connsiteY1"/>
              </a:cxn>
              <a:cxn ang="0">
                <a:pos x="connsiteX2" y="connsiteY2"/>
              </a:cxn>
              <a:cxn ang="0">
                <a:pos x="connsiteX3" y="connsiteY3"/>
              </a:cxn>
            </a:cxnLst>
            <a:rect l="l" t="t" r="r" b="b"/>
            <a:pathLst>
              <a:path w="274320" h="5326791">
                <a:moveTo>
                  <a:pt x="0" y="5326791"/>
                </a:moveTo>
                <a:lnTo>
                  <a:pt x="0" y="0"/>
                </a:lnTo>
                <a:lnTo>
                  <a:pt x="274320" y="0"/>
                </a:lnTo>
                <a:lnTo>
                  <a:pt x="274320" y="5295131"/>
                </a:lnTo>
                <a:close/>
              </a:path>
            </a:pathLst>
          </a:custGeom>
          <a:gradFill flip="none" rotWithShape="1">
            <a:gsLst>
              <a:gs pos="3000">
                <a:srgbClr val="FF0000">
                  <a:lumMod val="20000"/>
                </a:srgbClr>
              </a:gs>
              <a:gs pos="9000">
                <a:srgbClr val="FF0000"/>
              </a:gs>
              <a:gs pos="52000">
                <a:srgbClr val="FF000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 name="Freeform 275"/>
          <p:cNvSpPr/>
          <p:nvPr/>
        </p:nvSpPr>
        <p:spPr>
          <a:xfrm rot="15804986" flipH="1">
            <a:off x="9501936" y="-469461"/>
            <a:ext cx="274320" cy="5171363"/>
          </a:xfrm>
          <a:custGeom>
            <a:avLst/>
            <a:gdLst>
              <a:gd name="connsiteX0" fmla="*/ 0 w 274320"/>
              <a:gd name="connsiteY0" fmla="*/ 5171363 h 5171363"/>
              <a:gd name="connsiteX1" fmla="*/ 274320 w 274320"/>
              <a:gd name="connsiteY1" fmla="*/ 5139702 h 5171363"/>
              <a:gd name="connsiteX2" fmla="*/ 274320 w 274320"/>
              <a:gd name="connsiteY2" fmla="*/ 0 h 5171363"/>
              <a:gd name="connsiteX3" fmla="*/ 0 w 274320"/>
              <a:gd name="connsiteY3" fmla="*/ 0 h 5171363"/>
            </a:gdLst>
            <a:ahLst/>
            <a:cxnLst>
              <a:cxn ang="0">
                <a:pos x="connsiteX0" y="connsiteY0"/>
              </a:cxn>
              <a:cxn ang="0">
                <a:pos x="connsiteX1" y="connsiteY1"/>
              </a:cxn>
              <a:cxn ang="0">
                <a:pos x="connsiteX2" y="connsiteY2"/>
              </a:cxn>
              <a:cxn ang="0">
                <a:pos x="connsiteX3" y="connsiteY3"/>
              </a:cxn>
            </a:cxnLst>
            <a:rect l="l" t="t" r="r" b="b"/>
            <a:pathLst>
              <a:path w="274320" h="5171363">
                <a:moveTo>
                  <a:pt x="0" y="5171363"/>
                </a:moveTo>
                <a:lnTo>
                  <a:pt x="274320" y="5139702"/>
                </a:lnTo>
                <a:lnTo>
                  <a:pt x="274320" y="0"/>
                </a:lnTo>
                <a:lnTo>
                  <a:pt x="0" y="0"/>
                </a:lnTo>
                <a:close/>
              </a:path>
            </a:pathLst>
          </a:custGeom>
          <a:gradFill flip="none" rotWithShape="1">
            <a:gsLst>
              <a:gs pos="0">
                <a:srgbClr val="C00000">
                  <a:lumMod val="10000"/>
                </a:srgbClr>
              </a:gs>
              <a:gs pos="11000">
                <a:srgbClr val="C00000"/>
              </a:gs>
              <a:gs pos="29000">
                <a:srgbClr val="C00000">
                  <a:lumMod val="50000"/>
                </a:srgbClr>
              </a:gs>
              <a:gs pos="60000">
                <a:srgbClr val="C00000">
                  <a:lumMod val="1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7" name="Freeform 276"/>
          <p:cNvSpPr/>
          <p:nvPr/>
        </p:nvSpPr>
        <p:spPr>
          <a:xfrm rot="15804986" flipH="1">
            <a:off x="9424734" y="-199565"/>
            <a:ext cx="274320" cy="5326792"/>
          </a:xfrm>
          <a:custGeom>
            <a:avLst/>
            <a:gdLst>
              <a:gd name="connsiteX0" fmla="*/ 0 w 274320"/>
              <a:gd name="connsiteY0" fmla="*/ 5326792 h 5326792"/>
              <a:gd name="connsiteX1" fmla="*/ 274320 w 274320"/>
              <a:gd name="connsiteY1" fmla="*/ 5295131 h 5326792"/>
              <a:gd name="connsiteX2" fmla="*/ 274320 w 274320"/>
              <a:gd name="connsiteY2" fmla="*/ 0 h 5326792"/>
              <a:gd name="connsiteX3" fmla="*/ 0 w 274320"/>
              <a:gd name="connsiteY3" fmla="*/ 0 h 5326792"/>
            </a:gdLst>
            <a:ahLst/>
            <a:cxnLst>
              <a:cxn ang="0">
                <a:pos x="connsiteX0" y="connsiteY0"/>
              </a:cxn>
              <a:cxn ang="0">
                <a:pos x="connsiteX1" y="connsiteY1"/>
              </a:cxn>
              <a:cxn ang="0">
                <a:pos x="connsiteX2" y="connsiteY2"/>
              </a:cxn>
              <a:cxn ang="0">
                <a:pos x="connsiteX3" y="connsiteY3"/>
              </a:cxn>
            </a:cxnLst>
            <a:rect l="l" t="t" r="r" b="b"/>
            <a:pathLst>
              <a:path w="274320" h="5326792">
                <a:moveTo>
                  <a:pt x="0" y="5326792"/>
                </a:moveTo>
                <a:lnTo>
                  <a:pt x="274320" y="5295131"/>
                </a:lnTo>
                <a:lnTo>
                  <a:pt x="274320" y="0"/>
                </a:lnTo>
                <a:lnTo>
                  <a:pt x="0" y="0"/>
                </a:lnTo>
                <a:close/>
              </a:path>
            </a:pathLst>
          </a:custGeom>
          <a:gradFill flip="none" rotWithShape="1">
            <a:gsLst>
              <a:gs pos="3000">
                <a:srgbClr val="FF0000">
                  <a:lumMod val="20000"/>
                </a:srgbClr>
              </a:gs>
              <a:gs pos="9000">
                <a:srgbClr val="FF0000"/>
              </a:gs>
              <a:gs pos="52000">
                <a:srgbClr val="FF000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8" name="Freeform 277"/>
          <p:cNvSpPr/>
          <p:nvPr/>
        </p:nvSpPr>
        <p:spPr>
          <a:xfrm rot="1800000">
            <a:off x="1031045" y="-504868"/>
            <a:ext cx="457200" cy="5830476"/>
          </a:xfrm>
          <a:custGeom>
            <a:avLst/>
            <a:gdLst>
              <a:gd name="connsiteX0" fmla="*/ 457200 w 457200"/>
              <a:gd name="connsiteY0" fmla="*/ 0 h 5830476"/>
              <a:gd name="connsiteX1" fmla="*/ 457200 w 457200"/>
              <a:gd name="connsiteY1" fmla="*/ 5830476 h 5830476"/>
              <a:gd name="connsiteX2" fmla="*/ 0 w 457200"/>
              <a:gd name="connsiteY2" fmla="*/ 5038583 h 5830476"/>
              <a:gd name="connsiteX3" fmla="*/ 0 w 457200"/>
              <a:gd name="connsiteY3" fmla="*/ 263965 h 5830476"/>
            </a:gdLst>
            <a:ahLst/>
            <a:cxnLst>
              <a:cxn ang="0">
                <a:pos x="connsiteX0" y="connsiteY0"/>
              </a:cxn>
              <a:cxn ang="0">
                <a:pos x="connsiteX1" y="connsiteY1"/>
              </a:cxn>
              <a:cxn ang="0">
                <a:pos x="connsiteX2" y="connsiteY2"/>
              </a:cxn>
              <a:cxn ang="0">
                <a:pos x="connsiteX3" y="connsiteY3"/>
              </a:cxn>
            </a:cxnLst>
            <a:rect l="l" t="t" r="r" b="b"/>
            <a:pathLst>
              <a:path w="457200" h="5830476">
                <a:moveTo>
                  <a:pt x="457200" y="0"/>
                </a:moveTo>
                <a:lnTo>
                  <a:pt x="457200" y="5830476"/>
                </a:lnTo>
                <a:lnTo>
                  <a:pt x="0" y="5038583"/>
                </a:lnTo>
                <a:lnTo>
                  <a:pt x="0" y="263965"/>
                </a:lnTo>
                <a:close/>
              </a:path>
            </a:pathLst>
          </a:custGeom>
          <a:gradFill flip="none" rotWithShape="1">
            <a:gsLst>
              <a:gs pos="0">
                <a:srgbClr val="C00000">
                  <a:lumMod val="10000"/>
                </a:srgbClr>
              </a:gs>
              <a:gs pos="11000">
                <a:srgbClr val="C00000"/>
              </a:gs>
              <a:gs pos="29000">
                <a:srgbClr val="C00000">
                  <a:lumMod val="50000"/>
                </a:srgbClr>
              </a:gs>
              <a:gs pos="60000">
                <a:srgbClr val="C00000">
                  <a:lumMod val="1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9" name="Freeform 278" hidden="1"/>
          <p:cNvSpPr/>
          <p:nvPr/>
        </p:nvSpPr>
        <p:spPr>
          <a:xfrm rot="1800000">
            <a:off x="2475148" y="-133921"/>
            <a:ext cx="274320" cy="6133287"/>
          </a:xfrm>
          <a:custGeom>
            <a:avLst/>
            <a:gdLst>
              <a:gd name="connsiteX0" fmla="*/ 0 w 274320"/>
              <a:gd name="connsiteY0" fmla="*/ 0 h 6133287"/>
              <a:gd name="connsiteX1" fmla="*/ 274320 w 274320"/>
              <a:gd name="connsiteY1" fmla="*/ 0 h 6133287"/>
              <a:gd name="connsiteX2" fmla="*/ 274320 w 274320"/>
              <a:gd name="connsiteY2" fmla="*/ 5974908 h 6133287"/>
              <a:gd name="connsiteX3" fmla="*/ 0 w 274320"/>
              <a:gd name="connsiteY3" fmla="*/ 6133287 h 6133287"/>
            </a:gdLst>
            <a:ahLst/>
            <a:cxnLst>
              <a:cxn ang="0">
                <a:pos x="connsiteX0" y="connsiteY0"/>
              </a:cxn>
              <a:cxn ang="0">
                <a:pos x="connsiteX1" y="connsiteY1"/>
              </a:cxn>
              <a:cxn ang="0">
                <a:pos x="connsiteX2" y="connsiteY2"/>
              </a:cxn>
              <a:cxn ang="0">
                <a:pos x="connsiteX3" y="connsiteY3"/>
              </a:cxn>
            </a:cxnLst>
            <a:rect l="l" t="t" r="r" b="b"/>
            <a:pathLst>
              <a:path w="274320" h="6133287">
                <a:moveTo>
                  <a:pt x="0" y="0"/>
                </a:moveTo>
                <a:lnTo>
                  <a:pt x="274320" y="0"/>
                </a:lnTo>
                <a:lnTo>
                  <a:pt x="274320" y="5974908"/>
                </a:lnTo>
                <a:lnTo>
                  <a:pt x="0" y="6133287"/>
                </a:lnTo>
                <a:close/>
              </a:path>
            </a:pathLst>
          </a:custGeom>
          <a:gradFill flip="none" rotWithShape="1">
            <a:gsLst>
              <a:gs pos="0">
                <a:srgbClr val="C00000">
                  <a:lumMod val="10000"/>
                </a:srgbClr>
              </a:gs>
              <a:gs pos="11000">
                <a:srgbClr val="C00000"/>
              </a:gs>
              <a:gs pos="29000">
                <a:srgbClr val="C00000">
                  <a:lumMod val="50000"/>
                </a:srgbClr>
              </a:gs>
              <a:gs pos="60000">
                <a:srgbClr val="C00000">
                  <a:lumMod val="1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 name="Freeform 285"/>
          <p:cNvSpPr/>
          <p:nvPr/>
        </p:nvSpPr>
        <p:spPr>
          <a:xfrm rot="1800000">
            <a:off x="1493090" y="-544718"/>
            <a:ext cx="457200" cy="6425369"/>
          </a:xfrm>
          <a:custGeom>
            <a:avLst/>
            <a:gdLst>
              <a:gd name="connsiteX0" fmla="*/ 457200 w 457200"/>
              <a:gd name="connsiteY0" fmla="*/ 0 h 6425369"/>
              <a:gd name="connsiteX1" fmla="*/ 457200 w 457200"/>
              <a:gd name="connsiteY1" fmla="*/ 6425369 h 6425369"/>
              <a:gd name="connsiteX2" fmla="*/ 95408 w 457200"/>
              <a:gd name="connsiteY2" fmla="*/ 6425369 h 6425369"/>
              <a:gd name="connsiteX3" fmla="*/ 0 w 457200"/>
              <a:gd name="connsiteY3" fmla="*/ 6260118 h 6425369"/>
              <a:gd name="connsiteX4" fmla="*/ 0 w 457200"/>
              <a:gd name="connsiteY4" fmla="*/ 263965 h 6425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 h="6425369">
                <a:moveTo>
                  <a:pt x="457200" y="0"/>
                </a:moveTo>
                <a:lnTo>
                  <a:pt x="457200" y="6425369"/>
                </a:lnTo>
                <a:lnTo>
                  <a:pt x="95408" y="6425369"/>
                </a:lnTo>
                <a:lnTo>
                  <a:pt x="0" y="6260118"/>
                </a:lnTo>
                <a:lnTo>
                  <a:pt x="0" y="263965"/>
                </a:lnTo>
                <a:close/>
              </a:path>
            </a:pathLst>
          </a:custGeom>
          <a:gradFill flip="none" rotWithShape="1">
            <a:gsLst>
              <a:gs pos="3000">
                <a:srgbClr val="FF0000">
                  <a:lumMod val="20000"/>
                </a:srgbClr>
              </a:gs>
              <a:gs pos="9000">
                <a:srgbClr val="FF0000"/>
              </a:gs>
              <a:gs pos="52000">
                <a:srgbClr val="FF000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7" name="Freeform 286"/>
          <p:cNvSpPr/>
          <p:nvPr/>
        </p:nvSpPr>
        <p:spPr>
          <a:xfrm rot="1800000">
            <a:off x="2863668" y="-133922"/>
            <a:ext cx="274320" cy="6133288"/>
          </a:xfrm>
          <a:custGeom>
            <a:avLst/>
            <a:gdLst>
              <a:gd name="connsiteX0" fmla="*/ 0 w 274320"/>
              <a:gd name="connsiteY0" fmla="*/ 0 h 6133288"/>
              <a:gd name="connsiteX1" fmla="*/ 274320 w 274320"/>
              <a:gd name="connsiteY1" fmla="*/ 0 h 6133288"/>
              <a:gd name="connsiteX2" fmla="*/ 274320 w 274320"/>
              <a:gd name="connsiteY2" fmla="*/ 5974909 h 6133288"/>
              <a:gd name="connsiteX3" fmla="*/ 0 w 274320"/>
              <a:gd name="connsiteY3" fmla="*/ 6133288 h 6133288"/>
            </a:gdLst>
            <a:ahLst/>
            <a:cxnLst>
              <a:cxn ang="0">
                <a:pos x="connsiteX0" y="connsiteY0"/>
              </a:cxn>
              <a:cxn ang="0">
                <a:pos x="connsiteX1" y="connsiteY1"/>
              </a:cxn>
              <a:cxn ang="0">
                <a:pos x="connsiteX2" y="connsiteY2"/>
              </a:cxn>
              <a:cxn ang="0">
                <a:pos x="connsiteX3" y="connsiteY3"/>
              </a:cxn>
            </a:cxnLst>
            <a:rect l="l" t="t" r="r" b="b"/>
            <a:pathLst>
              <a:path w="274320" h="6133288">
                <a:moveTo>
                  <a:pt x="0" y="0"/>
                </a:moveTo>
                <a:lnTo>
                  <a:pt x="274320" y="0"/>
                </a:lnTo>
                <a:lnTo>
                  <a:pt x="274320" y="5974909"/>
                </a:lnTo>
                <a:lnTo>
                  <a:pt x="0" y="6133288"/>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0" name="Freeform 289"/>
          <p:cNvSpPr/>
          <p:nvPr/>
        </p:nvSpPr>
        <p:spPr>
          <a:xfrm rot="19800000" flipH="1">
            <a:off x="10703753" y="-504868"/>
            <a:ext cx="457201" cy="5830477"/>
          </a:xfrm>
          <a:custGeom>
            <a:avLst/>
            <a:gdLst>
              <a:gd name="connsiteX0" fmla="*/ 0 w 457201"/>
              <a:gd name="connsiteY0" fmla="*/ 263965 h 5830477"/>
              <a:gd name="connsiteX1" fmla="*/ 0 w 457201"/>
              <a:gd name="connsiteY1" fmla="*/ 5038583 h 5830477"/>
              <a:gd name="connsiteX2" fmla="*/ 457200 w 457201"/>
              <a:gd name="connsiteY2" fmla="*/ 5830477 h 5830477"/>
              <a:gd name="connsiteX3" fmla="*/ 457201 w 457201"/>
              <a:gd name="connsiteY3" fmla="*/ 0 h 5830477"/>
            </a:gdLst>
            <a:ahLst/>
            <a:cxnLst>
              <a:cxn ang="0">
                <a:pos x="connsiteX0" y="connsiteY0"/>
              </a:cxn>
              <a:cxn ang="0">
                <a:pos x="connsiteX1" y="connsiteY1"/>
              </a:cxn>
              <a:cxn ang="0">
                <a:pos x="connsiteX2" y="connsiteY2"/>
              </a:cxn>
              <a:cxn ang="0">
                <a:pos x="connsiteX3" y="connsiteY3"/>
              </a:cxn>
            </a:cxnLst>
            <a:rect l="l" t="t" r="r" b="b"/>
            <a:pathLst>
              <a:path w="457201" h="5830477">
                <a:moveTo>
                  <a:pt x="0" y="263965"/>
                </a:moveTo>
                <a:lnTo>
                  <a:pt x="0" y="5038583"/>
                </a:lnTo>
                <a:lnTo>
                  <a:pt x="457200" y="5830477"/>
                </a:lnTo>
                <a:lnTo>
                  <a:pt x="457201" y="0"/>
                </a:lnTo>
                <a:close/>
              </a:path>
            </a:pathLst>
          </a:custGeom>
          <a:gradFill flip="none" rotWithShape="1">
            <a:gsLst>
              <a:gs pos="0">
                <a:srgbClr val="C00000">
                  <a:lumMod val="10000"/>
                </a:srgbClr>
              </a:gs>
              <a:gs pos="11000">
                <a:srgbClr val="C00000"/>
              </a:gs>
              <a:gs pos="29000">
                <a:srgbClr val="C00000">
                  <a:lumMod val="50000"/>
                </a:srgbClr>
              </a:gs>
              <a:gs pos="60000">
                <a:srgbClr val="C00000">
                  <a:lumMod val="1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1" name="Freeform 290" hidden="1"/>
          <p:cNvSpPr/>
          <p:nvPr/>
        </p:nvSpPr>
        <p:spPr>
          <a:xfrm rot="19800000" flipH="1">
            <a:off x="9442531" y="-133921"/>
            <a:ext cx="274320" cy="6133287"/>
          </a:xfrm>
          <a:custGeom>
            <a:avLst/>
            <a:gdLst>
              <a:gd name="connsiteX0" fmla="*/ 0 w 274320"/>
              <a:gd name="connsiteY0" fmla="*/ 0 h 6133287"/>
              <a:gd name="connsiteX1" fmla="*/ 0 w 274320"/>
              <a:gd name="connsiteY1" fmla="*/ 6133287 h 6133287"/>
              <a:gd name="connsiteX2" fmla="*/ 274320 w 274320"/>
              <a:gd name="connsiteY2" fmla="*/ 5974908 h 6133287"/>
              <a:gd name="connsiteX3" fmla="*/ 274320 w 274320"/>
              <a:gd name="connsiteY3" fmla="*/ 0 h 6133287"/>
            </a:gdLst>
            <a:ahLst/>
            <a:cxnLst>
              <a:cxn ang="0">
                <a:pos x="connsiteX0" y="connsiteY0"/>
              </a:cxn>
              <a:cxn ang="0">
                <a:pos x="connsiteX1" y="connsiteY1"/>
              </a:cxn>
              <a:cxn ang="0">
                <a:pos x="connsiteX2" y="connsiteY2"/>
              </a:cxn>
              <a:cxn ang="0">
                <a:pos x="connsiteX3" y="connsiteY3"/>
              </a:cxn>
            </a:cxnLst>
            <a:rect l="l" t="t" r="r" b="b"/>
            <a:pathLst>
              <a:path w="274320" h="6133287">
                <a:moveTo>
                  <a:pt x="0" y="0"/>
                </a:moveTo>
                <a:lnTo>
                  <a:pt x="0" y="6133287"/>
                </a:lnTo>
                <a:lnTo>
                  <a:pt x="274320" y="5974908"/>
                </a:lnTo>
                <a:lnTo>
                  <a:pt x="274320" y="0"/>
                </a:lnTo>
                <a:close/>
              </a:path>
            </a:pathLst>
          </a:custGeom>
          <a:gradFill flip="none" rotWithShape="1">
            <a:gsLst>
              <a:gs pos="0">
                <a:srgbClr val="C00000">
                  <a:lumMod val="10000"/>
                </a:srgbClr>
              </a:gs>
              <a:gs pos="11000">
                <a:srgbClr val="C00000"/>
              </a:gs>
              <a:gs pos="29000">
                <a:srgbClr val="C00000">
                  <a:lumMod val="50000"/>
                </a:srgbClr>
              </a:gs>
              <a:gs pos="60000">
                <a:srgbClr val="C00000">
                  <a:lumMod val="1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2" name="Freeform 291"/>
          <p:cNvSpPr/>
          <p:nvPr/>
        </p:nvSpPr>
        <p:spPr>
          <a:xfrm rot="19800000" flipH="1">
            <a:off x="10241710" y="-544717"/>
            <a:ext cx="457201" cy="6425371"/>
          </a:xfrm>
          <a:custGeom>
            <a:avLst/>
            <a:gdLst>
              <a:gd name="connsiteX0" fmla="*/ 0 w 457201"/>
              <a:gd name="connsiteY0" fmla="*/ 263965 h 6425371"/>
              <a:gd name="connsiteX1" fmla="*/ 0 w 457201"/>
              <a:gd name="connsiteY1" fmla="*/ 6260117 h 6425371"/>
              <a:gd name="connsiteX2" fmla="*/ 95409 w 457201"/>
              <a:gd name="connsiteY2" fmla="*/ 6425371 h 6425371"/>
              <a:gd name="connsiteX3" fmla="*/ 457200 w 457201"/>
              <a:gd name="connsiteY3" fmla="*/ 6425370 h 6425371"/>
              <a:gd name="connsiteX4" fmla="*/ 457201 w 457201"/>
              <a:gd name="connsiteY4" fmla="*/ 0 h 6425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1" h="6425371">
                <a:moveTo>
                  <a:pt x="0" y="263965"/>
                </a:moveTo>
                <a:lnTo>
                  <a:pt x="0" y="6260117"/>
                </a:lnTo>
                <a:lnTo>
                  <a:pt x="95409" y="6425371"/>
                </a:lnTo>
                <a:lnTo>
                  <a:pt x="457200" y="6425370"/>
                </a:lnTo>
                <a:lnTo>
                  <a:pt x="457201" y="0"/>
                </a:lnTo>
                <a:close/>
              </a:path>
            </a:pathLst>
          </a:custGeom>
          <a:gradFill flip="none" rotWithShape="1">
            <a:gsLst>
              <a:gs pos="3000">
                <a:srgbClr val="FF0000">
                  <a:lumMod val="20000"/>
                </a:srgbClr>
              </a:gs>
              <a:gs pos="9000">
                <a:srgbClr val="FF0000"/>
              </a:gs>
              <a:gs pos="52000">
                <a:srgbClr val="FF000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1" name="Freeform 310"/>
          <p:cNvSpPr/>
          <p:nvPr/>
        </p:nvSpPr>
        <p:spPr>
          <a:xfrm rot="19800000" flipH="1">
            <a:off x="9054011" y="-133922"/>
            <a:ext cx="274320" cy="6133287"/>
          </a:xfrm>
          <a:custGeom>
            <a:avLst/>
            <a:gdLst>
              <a:gd name="connsiteX0" fmla="*/ 0 w 274320"/>
              <a:gd name="connsiteY0" fmla="*/ 0 h 6133287"/>
              <a:gd name="connsiteX1" fmla="*/ 0 w 274320"/>
              <a:gd name="connsiteY1" fmla="*/ 6133287 h 6133287"/>
              <a:gd name="connsiteX2" fmla="*/ 274320 w 274320"/>
              <a:gd name="connsiteY2" fmla="*/ 5974909 h 6133287"/>
              <a:gd name="connsiteX3" fmla="*/ 274320 w 274320"/>
              <a:gd name="connsiteY3" fmla="*/ 0 h 6133287"/>
            </a:gdLst>
            <a:ahLst/>
            <a:cxnLst>
              <a:cxn ang="0">
                <a:pos x="connsiteX0" y="connsiteY0"/>
              </a:cxn>
              <a:cxn ang="0">
                <a:pos x="connsiteX1" y="connsiteY1"/>
              </a:cxn>
              <a:cxn ang="0">
                <a:pos x="connsiteX2" y="connsiteY2"/>
              </a:cxn>
              <a:cxn ang="0">
                <a:pos x="connsiteX3" y="connsiteY3"/>
              </a:cxn>
            </a:cxnLst>
            <a:rect l="l" t="t" r="r" b="b"/>
            <a:pathLst>
              <a:path w="274320" h="6133287">
                <a:moveTo>
                  <a:pt x="0" y="0"/>
                </a:moveTo>
                <a:lnTo>
                  <a:pt x="0" y="6133287"/>
                </a:lnTo>
                <a:lnTo>
                  <a:pt x="274320" y="5974909"/>
                </a:lnTo>
                <a:lnTo>
                  <a:pt x="274320" y="0"/>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2" name="Rectangle 311"/>
          <p:cNvSpPr/>
          <p:nvPr/>
        </p:nvSpPr>
        <p:spPr>
          <a:xfrm>
            <a:off x="-76200" y="5360948"/>
            <a:ext cx="12344400" cy="192391"/>
          </a:xfrm>
          <a:prstGeom prst="rect">
            <a:avLst/>
          </a:prstGeom>
          <a:solidFill>
            <a:srgbClr val="C00000"/>
          </a:solidFill>
          <a:ln w="31750">
            <a:solidFill>
              <a:schemeClr val="tx1"/>
            </a:solid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 y="-723900"/>
            <a:ext cx="3813913" cy="704850"/>
          </a:xfrm>
        </p:spPr>
        <p:txBody>
          <a:bodyPr>
            <a:normAutofit/>
          </a:bodyPr>
          <a:lstStyle/>
          <a:p>
            <a:r>
              <a:rPr lang="en-US" dirty="0"/>
              <a:t>Winners Circle</a:t>
            </a:r>
          </a:p>
        </p:txBody>
      </p:sp>
      <p:sp>
        <p:nvSpPr>
          <p:cNvPr id="11" name="Freeform 10"/>
          <p:cNvSpPr/>
          <p:nvPr/>
        </p:nvSpPr>
        <p:spPr>
          <a:xfrm>
            <a:off x="624655" y="353391"/>
            <a:ext cx="10942690" cy="618163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tx1">
                  <a:lumMod val="75000"/>
                  <a:lumOff val="25000"/>
                </a:schemeClr>
              </a:gs>
              <a:gs pos="50000">
                <a:schemeClr val="bg2">
                  <a:lumMod val="10000"/>
                </a:schemeClr>
              </a:gs>
              <a:gs pos="100000">
                <a:schemeClr val="tx1"/>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5" name="Freeform 284"/>
          <p:cNvSpPr/>
          <p:nvPr/>
        </p:nvSpPr>
        <p:spPr>
          <a:xfrm>
            <a:off x="2278773" y="2631946"/>
            <a:ext cx="2517663" cy="195398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8" name="Freeform 287"/>
          <p:cNvSpPr/>
          <p:nvPr/>
        </p:nvSpPr>
        <p:spPr>
          <a:xfrm>
            <a:off x="5650015" y="1867554"/>
            <a:ext cx="2517663" cy="195398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9" name="Freeform 288"/>
          <p:cNvSpPr/>
          <p:nvPr/>
        </p:nvSpPr>
        <p:spPr>
          <a:xfrm>
            <a:off x="8679535" y="4461041"/>
            <a:ext cx="2517663" cy="195398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9" name="Freeform 298"/>
          <p:cNvSpPr/>
          <p:nvPr/>
        </p:nvSpPr>
        <p:spPr>
          <a:xfrm>
            <a:off x="2812522" y="1114309"/>
            <a:ext cx="5185401" cy="4024441"/>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0" name="Freeform 299"/>
          <p:cNvSpPr/>
          <p:nvPr/>
        </p:nvSpPr>
        <p:spPr>
          <a:xfrm>
            <a:off x="5727705" y="631713"/>
            <a:ext cx="2517663" cy="195398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1" name="Freeform 300"/>
          <p:cNvSpPr/>
          <p:nvPr/>
        </p:nvSpPr>
        <p:spPr>
          <a:xfrm>
            <a:off x="1404268" y="4288701"/>
            <a:ext cx="2517663" cy="195398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2" name="Freeform 301"/>
          <p:cNvSpPr/>
          <p:nvPr/>
        </p:nvSpPr>
        <p:spPr>
          <a:xfrm>
            <a:off x="3250785" y="3508242"/>
            <a:ext cx="2517663" cy="195398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3" name="Freeform 302"/>
          <p:cNvSpPr/>
          <p:nvPr/>
        </p:nvSpPr>
        <p:spPr>
          <a:xfrm>
            <a:off x="3364512" y="1278526"/>
            <a:ext cx="2517663" cy="195398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4" name="Freeform 303"/>
          <p:cNvSpPr/>
          <p:nvPr/>
        </p:nvSpPr>
        <p:spPr>
          <a:xfrm>
            <a:off x="6626077" y="1847224"/>
            <a:ext cx="3217706" cy="2932822"/>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189757" y="107712"/>
            <a:ext cx="11812487" cy="6672996"/>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gradFill flip="none" rotWithShape="1">
            <a:gsLst>
              <a:gs pos="60000">
                <a:srgbClr val="C00000">
                  <a:lumMod val="50000"/>
                </a:srgbClr>
              </a:gs>
              <a:gs pos="39000">
                <a:srgbClr val="C00000"/>
              </a:gs>
              <a:gs pos="0">
                <a:schemeClr val="tx1"/>
              </a:gs>
              <a:gs pos="100000">
                <a:schemeClr val="tx1"/>
              </a:gs>
            </a:gsLst>
            <a:path path="shape">
              <a:fillToRect l="50000" t="50000" r="50000" b="50000"/>
            </a:path>
            <a:tileRect/>
          </a:gradFill>
          <a:ln w="31750">
            <a:solidFill>
              <a:schemeClr val="tx1"/>
            </a:solidFill>
          </a:ln>
          <a:effectLst>
            <a:glow rad="152400">
              <a:schemeClr val="tx1">
                <a:alpha val="40000"/>
              </a:schemeClr>
            </a:glow>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5" name="Cat6"/>
          <p:cNvGrpSpPr/>
          <p:nvPr/>
        </p:nvGrpSpPr>
        <p:grpSpPr>
          <a:xfrm>
            <a:off x="4784408" y="919663"/>
            <a:ext cx="2623185" cy="1554480"/>
            <a:chOff x="4784408" y="919663"/>
            <a:chExt cx="2623185" cy="1554480"/>
          </a:xfrm>
        </p:grpSpPr>
        <p:sp>
          <p:nvSpPr>
            <p:cNvPr id="306" name="Cat6BG"/>
            <p:cNvSpPr>
              <a:spLocks noChangeAspect="1"/>
            </p:cNvSpPr>
            <p:nvPr/>
          </p:nvSpPr>
          <p:spPr>
            <a:xfrm>
              <a:off x="4784408" y="919663"/>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rgbClr val="FF0000"/>
              </a:solidFill>
            </a:ln>
            <a:effectLst>
              <a:outerShdw blurRad="63500" sx="102000" sy="102000" algn="ctr"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pic>
          <p:nvPicPr>
            <p:cNvPr id="307" name="Picture 30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72598" y="946313"/>
              <a:ext cx="2446805" cy="1501180"/>
            </a:xfrm>
            <a:prstGeom prst="rect">
              <a:avLst/>
            </a:prstGeom>
          </p:spPr>
        </p:pic>
        <p:sp>
          <p:nvSpPr>
            <p:cNvPr id="308" name="Cat6Text"/>
            <p:cNvSpPr>
              <a:spLocks noChangeAspect="1"/>
            </p:cNvSpPr>
            <p:nvPr/>
          </p:nvSpPr>
          <p:spPr>
            <a:xfrm>
              <a:off x="4784408" y="919663"/>
              <a:ext cx="2623185" cy="1554480"/>
            </a:xfrm>
            <a:prstGeom prst="rect">
              <a:avLst/>
            </a:prstGeom>
            <a:solidFill>
              <a:schemeClr val="tx1">
                <a:alpha val="1000"/>
              </a:schemeClr>
            </a:solidFill>
            <a:ln w="0">
              <a:no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Things You Use to Navigate</a:t>
              </a:r>
              <a:endParaRPr lang="en-US" sz="2400" b="1" dirty="0">
                <a:effectLst>
                  <a:outerShdw blurRad="38100" dist="38100" dir="2700000" algn="tl">
                    <a:srgbClr val="000000">
                      <a:alpha val="43137"/>
                    </a:srgbClr>
                  </a:outerShdw>
                </a:effectLst>
              </a:endParaRPr>
            </a:p>
          </p:txBody>
        </p:sp>
      </p:grpSp>
      <p:grpSp>
        <p:nvGrpSpPr>
          <p:cNvPr id="309" name="Cat5"/>
          <p:cNvGrpSpPr/>
          <p:nvPr/>
        </p:nvGrpSpPr>
        <p:grpSpPr>
          <a:xfrm>
            <a:off x="6244828" y="2850560"/>
            <a:ext cx="2623185" cy="1554480"/>
            <a:chOff x="6244828" y="2850560"/>
            <a:chExt cx="2623185" cy="1554480"/>
          </a:xfrm>
        </p:grpSpPr>
        <p:sp>
          <p:nvSpPr>
            <p:cNvPr id="310" name="Cat5BG"/>
            <p:cNvSpPr>
              <a:spLocks noChangeAspect="1"/>
            </p:cNvSpPr>
            <p:nvPr/>
          </p:nvSpPr>
          <p:spPr>
            <a:xfrm>
              <a:off x="6244828" y="2850560"/>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rgbClr val="FF000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pic>
          <p:nvPicPr>
            <p:cNvPr id="313" name="Picture 3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3018" y="2877210"/>
              <a:ext cx="2446805" cy="1501180"/>
            </a:xfrm>
            <a:prstGeom prst="rect">
              <a:avLst/>
            </a:prstGeom>
          </p:spPr>
        </p:pic>
        <p:sp>
          <p:nvSpPr>
            <p:cNvPr id="314" name="Cat5Text"/>
            <p:cNvSpPr>
              <a:spLocks noChangeAspect="1"/>
            </p:cNvSpPr>
            <p:nvPr/>
          </p:nvSpPr>
          <p:spPr>
            <a:xfrm>
              <a:off x="6244828" y="2850560"/>
              <a:ext cx="2623185" cy="1554480"/>
            </a:xfrm>
            <a:prstGeom prst="rect">
              <a:avLst/>
            </a:prstGeom>
            <a:solidFill>
              <a:schemeClr val="tx1">
                <a:alpha val="1000"/>
              </a:schemeClr>
            </a:solidFill>
            <a:ln w="0">
              <a:no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Reasons to Have the Buddy System</a:t>
              </a:r>
              <a:endParaRPr lang="en-US" sz="2400" b="1" dirty="0">
                <a:effectLst>
                  <a:outerShdw blurRad="38100" dist="38100" dir="2700000" algn="tl">
                    <a:srgbClr val="000000">
                      <a:alpha val="43137"/>
                    </a:srgbClr>
                  </a:outerShdw>
                </a:effectLst>
              </a:endParaRPr>
            </a:p>
          </p:txBody>
        </p:sp>
      </p:grpSp>
      <p:grpSp>
        <p:nvGrpSpPr>
          <p:cNvPr id="315" name="Cat4"/>
          <p:cNvGrpSpPr/>
          <p:nvPr/>
        </p:nvGrpSpPr>
        <p:grpSpPr>
          <a:xfrm>
            <a:off x="3375422" y="2855625"/>
            <a:ext cx="2623185" cy="1554480"/>
            <a:chOff x="3375422" y="2855625"/>
            <a:chExt cx="2623185" cy="1554480"/>
          </a:xfrm>
        </p:grpSpPr>
        <p:sp>
          <p:nvSpPr>
            <p:cNvPr id="316" name="Cat4BG"/>
            <p:cNvSpPr>
              <a:spLocks noChangeAspect="1"/>
            </p:cNvSpPr>
            <p:nvPr/>
          </p:nvSpPr>
          <p:spPr>
            <a:xfrm>
              <a:off x="3375422" y="2855625"/>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rgbClr val="FF0000"/>
              </a:solidFill>
            </a:ln>
            <a:effectLst>
              <a:outerShdw blurRad="63500" sx="102000" sy="102000" algn="ctr"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pic>
          <p:nvPicPr>
            <p:cNvPr id="317" name="Picture 3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3612" y="2882275"/>
              <a:ext cx="2446805" cy="1501180"/>
            </a:xfrm>
            <a:prstGeom prst="rect">
              <a:avLst/>
            </a:prstGeom>
          </p:spPr>
        </p:pic>
        <p:sp>
          <p:nvSpPr>
            <p:cNvPr id="328" name="Cat4Text"/>
            <p:cNvSpPr>
              <a:spLocks noChangeAspect="1"/>
            </p:cNvSpPr>
            <p:nvPr/>
          </p:nvSpPr>
          <p:spPr>
            <a:xfrm>
              <a:off x="3375422" y="2855625"/>
              <a:ext cx="2623185" cy="1554480"/>
            </a:xfrm>
            <a:prstGeom prst="rect">
              <a:avLst/>
            </a:prstGeom>
            <a:solidFill>
              <a:schemeClr val="tx1">
                <a:alpha val="1000"/>
              </a:schemeClr>
            </a:solid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Things You Might See on a Night Hike</a:t>
              </a:r>
              <a:endParaRPr lang="en-US" sz="2400" b="1" dirty="0">
                <a:effectLst>
                  <a:outerShdw blurRad="38100" dist="38100" dir="2700000" algn="tl">
                    <a:srgbClr val="000000">
                      <a:alpha val="43137"/>
                    </a:srgbClr>
                  </a:outerShdw>
                </a:effectLst>
              </a:endParaRPr>
            </a:p>
          </p:txBody>
        </p:sp>
      </p:grpSp>
      <p:grpSp>
        <p:nvGrpSpPr>
          <p:cNvPr id="329" name="Cat3"/>
          <p:cNvGrpSpPr/>
          <p:nvPr/>
        </p:nvGrpSpPr>
        <p:grpSpPr>
          <a:xfrm>
            <a:off x="7663717" y="4781458"/>
            <a:ext cx="2623185" cy="1554480"/>
            <a:chOff x="7663717" y="4781458"/>
            <a:chExt cx="2623185" cy="1554480"/>
          </a:xfrm>
        </p:grpSpPr>
        <p:sp>
          <p:nvSpPr>
            <p:cNvPr id="330" name="Cat3BG"/>
            <p:cNvSpPr>
              <a:spLocks noChangeAspect="1"/>
            </p:cNvSpPr>
            <p:nvPr/>
          </p:nvSpPr>
          <p:spPr>
            <a:xfrm>
              <a:off x="7663717" y="4781458"/>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rgbClr val="FF000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pic>
          <p:nvPicPr>
            <p:cNvPr id="331" name="Picture 3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1907" y="4814498"/>
              <a:ext cx="2446805" cy="1501180"/>
            </a:xfrm>
            <a:prstGeom prst="rect">
              <a:avLst/>
            </a:prstGeom>
          </p:spPr>
        </p:pic>
        <p:sp>
          <p:nvSpPr>
            <p:cNvPr id="332" name="Cat3Text"/>
            <p:cNvSpPr>
              <a:spLocks noChangeAspect="1"/>
            </p:cNvSpPr>
            <p:nvPr/>
          </p:nvSpPr>
          <p:spPr>
            <a:xfrm>
              <a:off x="7663717" y="4781458"/>
              <a:ext cx="2623185" cy="1554480"/>
            </a:xfrm>
            <a:prstGeom prst="rect">
              <a:avLst/>
            </a:prstGeom>
            <a:solidFill>
              <a:schemeClr val="tx1">
                <a:alpha val="1000"/>
              </a:schemeClr>
            </a:solidFill>
            <a:ln w="0">
              <a:no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Things That Can Cause a Forest Fire</a:t>
              </a:r>
              <a:endParaRPr lang="en-US" sz="2400" b="1" dirty="0">
                <a:effectLst>
                  <a:outerShdw blurRad="38100" dist="38100" dir="2700000" algn="tl">
                    <a:srgbClr val="000000">
                      <a:alpha val="43137"/>
                    </a:srgbClr>
                  </a:outerShdw>
                </a:effectLst>
              </a:endParaRPr>
            </a:p>
          </p:txBody>
        </p:sp>
      </p:grpSp>
      <p:grpSp>
        <p:nvGrpSpPr>
          <p:cNvPr id="333" name="Cat2"/>
          <p:cNvGrpSpPr/>
          <p:nvPr/>
        </p:nvGrpSpPr>
        <p:grpSpPr>
          <a:xfrm>
            <a:off x="4784408" y="4781458"/>
            <a:ext cx="2623185" cy="1554480"/>
            <a:chOff x="4784408" y="4781458"/>
            <a:chExt cx="2623185" cy="1554480"/>
          </a:xfrm>
        </p:grpSpPr>
        <p:sp>
          <p:nvSpPr>
            <p:cNvPr id="334" name="Cat2BG"/>
            <p:cNvSpPr>
              <a:spLocks noChangeAspect="1"/>
            </p:cNvSpPr>
            <p:nvPr/>
          </p:nvSpPr>
          <p:spPr>
            <a:xfrm>
              <a:off x="4784408" y="4781458"/>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rgbClr val="FF000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pic>
          <p:nvPicPr>
            <p:cNvPr id="335" name="Picture 33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72598" y="4814498"/>
              <a:ext cx="2446805" cy="1501180"/>
            </a:xfrm>
            <a:prstGeom prst="rect">
              <a:avLst/>
            </a:prstGeom>
          </p:spPr>
        </p:pic>
        <p:sp>
          <p:nvSpPr>
            <p:cNvPr id="336" name="Cat2Text"/>
            <p:cNvSpPr>
              <a:spLocks noChangeAspect="1"/>
            </p:cNvSpPr>
            <p:nvPr/>
          </p:nvSpPr>
          <p:spPr>
            <a:xfrm>
              <a:off x="4784408" y="4781458"/>
              <a:ext cx="2623185" cy="1554480"/>
            </a:xfrm>
            <a:prstGeom prst="rect">
              <a:avLst/>
            </a:prstGeom>
            <a:solidFill>
              <a:schemeClr val="tx1">
                <a:alpha val="1000"/>
              </a:schemeClr>
            </a:solidFill>
            <a:ln w="0">
              <a:no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Scout Law Words</a:t>
              </a:r>
              <a:endParaRPr lang="en-US" sz="2400" b="1" dirty="0">
                <a:effectLst>
                  <a:outerShdw blurRad="38100" dist="38100" dir="2700000" algn="tl">
                    <a:srgbClr val="000000">
                      <a:alpha val="43137"/>
                    </a:srgbClr>
                  </a:outerShdw>
                </a:effectLst>
              </a:endParaRPr>
            </a:p>
          </p:txBody>
        </p:sp>
      </p:grpSp>
      <p:grpSp>
        <p:nvGrpSpPr>
          <p:cNvPr id="337" name="Cat1"/>
          <p:cNvGrpSpPr/>
          <p:nvPr/>
        </p:nvGrpSpPr>
        <p:grpSpPr>
          <a:xfrm>
            <a:off x="1905099" y="4787848"/>
            <a:ext cx="2623185" cy="1554480"/>
            <a:chOff x="1905099" y="4787848"/>
            <a:chExt cx="2623185" cy="1554480"/>
          </a:xfrm>
        </p:grpSpPr>
        <p:sp>
          <p:nvSpPr>
            <p:cNvPr id="338" name="Cat1BG"/>
            <p:cNvSpPr>
              <a:spLocks noChangeAspect="1"/>
            </p:cNvSpPr>
            <p:nvPr/>
          </p:nvSpPr>
          <p:spPr>
            <a:xfrm>
              <a:off x="1905099" y="4787848"/>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rgbClr val="FF000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pic>
          <p:nvPicPr>
            <p:cNvPr id="339" name="Picture 3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3289" y="4814498"/>
              <a:ext cx="2446805" cy="1501180"/>
            </a:xfrm>
            <a:prstGeom prst="rect">
              <a:avLst/>
            </a:prstGeom>
          </p:spPr>
        </p:pic>
        <p:sp>
          <p:nvSpPr>
            <p:cNvPr id="340" name="Cat1Text"/>
            <p:cNvSpPr>
              <a:spLocks noChangeAspect="1"/>
            </p:cNvSpPr>
            <p:nvPr/>
          </p:nvSpPr>
          <p:spPr>
            <a:xfrm>
              <a:off x="1905099" y="4787848"/>
              <a:ext cx="2623185" cy="1554480"/>
            </a:xfrm>
            <a:prstGeom prst="rect">
              <a:avLst/>
            </a:prstGeom>
            <a:solidFill>
              <a:schemeClr val="tx1">
                <a:alpha val="1000"/>
              </a:schemeClr>
            </a:solidFill>
            <a:ln w="0">
              <a:no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Types of Merit Badges a Scout Can Earn</a:t>
              </a:r>
              <a:endParaRPr lang="en-US" sz="2400" b="1" dirty="0">
                <a:effectLst>
                  <a:outerShdw blurRad="38100" dist="38100" dir="2700000" algn="tl">
                    <a:srgbClr val="000000">
                      <a:alpha val="43137"/>
                    </a:srgbClr>
                  </a:outerShdw>
                </a:effectLst>
              </a:endParaRPr>
            </a:p>
          </p:txBody>
        </p:sp>
      </p:grpSp>
      <p:sp>
        <p:nvSpPr>
          <p:cNvPr id="293" name="None6" hidden="1"/>
          <p:cNvSpPr/>
          <p:nvPr/>
        </p:nvSpPr>
        <p:spPr>
          <a:xfrm>
            <a:off x="5086992" y="1113114"/>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4" name="None4" hidden="1"/>
          <p:cNvSpPr/>
          <p:nvPr/>
        </p:nvSpPr>
        <p:spPr>
          <a:xfrm>
            <a:off x="3697823" y="3066419"/>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5" name="None5" hidden="1"/>
          <p:cNvSpPr/>
          <p:nvPr/>
        </p:nvSpPr>
        <p:spPr>
          <a:xfrm>
            <a:off x="6567229" y="3066419"/>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6" name="None1" hidden="1"/>
          <p:cNvSpPr/>
          <p:nvPr/>
        </p:nvSpPr>
        <p:spPr>
          <a:xfrm>
            <a:off x="2227500" y="4997317"/>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7" name="None2" hidden="1"/>
          <p:cNvSpPr/>
          <p:nvPr/>
        </p:nvSpPr>
        <p:spPr>
          <a:xfrm>
            <a:off x="5106809" y="4997317"/>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8" name="None3" hidden="1"/>
          <p:cNvSpPr/>
          <p:nvPr/>
        </p:nvSpPr>
        <p:spPr>
          <a:xfrm>
            <a:off x="7986118" y="4997317"/>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8" name="Trapezoid 317"/>
          <p:cNvSpPr/>
          <p:nvPr/>
        </p:nvSpPr>
        <p:spPr>
          <a:xfrm rot="10800000" flipV="1">
            <a:off x="3098947" y="115131"/>
            <a:ext cx="5994107" cy="680270"/>
          </a:xfrm>
          <a:prstGeom prst="trapezoid">
            <a:avLst>
              <a:gd name="adj" fmla="val 58498"/>
            </a:avLst>
          </a:prstGeom>
          <a:gradFill flip="none" rotWithShape="1">
            <a:gsLst>
              <a:gs pos="32000">
                <a:schemeClr val="tx1">
                  <a:lumMod val="75000"/>
                  <a:lumOff val="25000"/>
                </a:schemeClr>
              </a:gs>
              <a:gs pos="100000">
                <a:schemeClr val="tx1">
                  <a:lumMod val="95000"/>
                  <a:lumOff val="5000"/>
                </a:schemeClr>
              </a:gs>
            </a:gsLst>
            <a:lin ang="5400000" scaled="0"/>
            <a:tileRect/>
          </a:gradFill>
          <a:ln w="508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9" name="Trapezoid 318"/>
          <p:cNvSpPr/>
          <p:nvPr/>
        </p:nvSpPr>
        <p:spPr>
          <a:xfrm rot="10800000" flipV="1">
            <a:off x="3293421" y="139194"/>
            <a:ext cx="5605158" cy="628453"/>
          </a:xfrm>
          <a:prstGeom prst="trapezoid">
            <a:avLst>
              <a:gd name="adj" fmla="val 60504"/>
            </a:avLst>
          </a:prstGeom>
          <a:solidFill>
            <a:schemeClr val="tx1">
              <a:lumMod val="95000"/>
              <a:lumOff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400" dirty="0">
              <a:gradFill flip="none" rotWithShape="1">
                <a:gsLst>
                  <a:gs pos="17000">
                    <a:schemeClr val="accent4">
                      <a:lumMod val="20000"/>
                      <a:lumOff val="80000"/>
                    </a:schemeClr>
                  </a:gs>
                  <a:gs pos="69000">
                    <a:schemeClr val="accent4">
                      <a:lumMod val="40000"/>
                      <a:lumOff val="60000"/>
                    </a:schemeClr>
                  </a:gs>
                  <a:gs pos="100000">
                    <a:schemeClr val="accent4">
                      <a:lumMod val="75000"/>
                    </a:schemeClr>
                  </a:gs>
                </a:gsLst>
                <a:lin ang="0" scaled="0"/>
                <a:tileRect/>
              </a:gradFill>
              <a:effectLst>
                <a:outerShdw blurRad="50800" dist="38100" dir="2700000" algn="tl" rotWithShape="0">
                  <a:prstClr val="black">
                    <a:alpha val="40000"/>
                  </a:prstClr>
                </a:outerShdw>
              </a:effectLst>
              <a:latin typeface="Florida Project Phase One" panose="02000608060000020004" pitchFamily="2" charset="0"/>
            </a:endParaRPr>
          </a:p>
        </p:txBody>
      </p:sp>
      <p:sp>
        <p:nvSpPr>
          <p:cNvPr id="320" name="WCCash"/>
          <p:cNvSpPr/>
          <p:nvPr/>
        </p:nvSpPr>
        <p:spPr>
          <a:xfrm>
            <a:off x="3503633" y="189299"/>
            <a:ext cx="5184734" cy="530352"/>
          </a:xfrm>
          <a:prstGeom prst="ellipse">
            <a:avLst/>
          </a:prstGeom>
          <a:gradFill>
            <a:gsLst>
              <a:gs pos="17000">
                <a:srgbClr val="00B0F0"/>
              </a:gs>
              <a:gs pos="69000">
                <a:srgbClr val="3147C7"/>
              </a:gs>
              <a:gs pos="100000">
                <a:schemeClr val="tx1"/>
              </a:gs>
            </a:gsLst>
            <a:path path="shape">
              <a:fillToRect l="50000" t="50000" r="50000" b="50000"/>
            </a:path>
          </a:gradFill>
        </p:spPr>
        <p:txBody>
          <a:bodyPr wrap="squar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4400" spc="-150" smtClean="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$0</a:t>
            </a:r>
            <a:endParaRPr lang="en-US" sz="8000" spc="-15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endParaRPr>
          </a:p>
        </p:txBody>
      </p:sp>
      <p:sp>
        <p:nvSpPr>
          <p:cNvPr id="321" name="Points1" hidden="1"/>
          <p:cNvSpPr/>
          <p:nvPr/>
        </p:nvSpPr>
        <p:spPr>
          <a:xfrm>
            <a:off x="1958227" y="5313554"/>
            <a:ext cx="2517573" cy="530352"/>
          </a:xfrm>
          <a:prstGeom prst="ellipse">
            <a:avLst/>
          </a:prstGeom>
          <a:noFill/>
        </p:spPr>
        <p:txBody>
          <a:bodyPr wrap="non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2800" spc="-3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1000</a:t>
            </a:r>
          </a:p>
        </p:txBody>
      </p:sp>
      <p:sp>
        <p:nvSpPr>
          <p:cNvPr id="322" name="Points2" hidden="1"/>
          <p:cNvSpPr/>
          <p:nvPr/>
        </p:nvSpPr>
        <p:spPr>
          <a:xfrm>
            <a:off x="4838118" y="5313554"/>
            <a:ext cx="2517573" cy="530352"/>
          </a:xfrm>
          <a:prstGeom prst="ellipse">
            <a:avLst/>
          </a:prstGeom>
          <a:noFill/>
        </p:spPr>
        <p:txBody>
          <a:bodyPr wrap="non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2800" spc="-3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1500</a:t>
            </a:r>
          </a:p>
        </p:txBody>
      </p:sp>
      <p:sp>
        <p:nvSpPr>
          <p:cNvPr id="323" name="Points3" hidden="1"/>
          <p:cNvSpPr/>
          <p:nvPr/>
        </p:nvSpPr>
        <p:spPr>
          <a:xfrm>
            <a:off x="7718009" y="5313554"/>
            <a:ext cx="2517573" cy="530352"/>
          </a:xfrm>
          <a:prstGeom prst="ellipse">
            <a:avLst/>
          </a:prstGeom>
          <a:noFill/>
        </p:spPr>
        <p:txBody>
          <a:bodyPr wrap="non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2800" spc="-3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2000</a:t>
            </a:r>
          </a:p>
        </p:txBody>
      </p:sp>
      <p:sp>
        <p:nvSpPr>
          <p:cNvPr id="324" name="Points4" hidden="1"/>
          <p:cNvSpPr/>
          <p:nvPr/>
        </p:nvSpPr>
        <p:spPr>
          <a:xfrm>
            <a:off x="3440408" y="3364062"/>
            <a:ext cx="2517573" cy="530352"/>
          </a:xfrm>
          <a:prstGeom prst="ellipse">
            <a:avLst/>
          </a:prstGeom>
          <a:noFill/>
        </p:spPr>
        <p:txBody>
          <a:bodyPr wrap="non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2800" spc="-3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3000</a:t>
            </a:r>
          </a:p>
        </p:txBody>
      </p:sp>
      <p:sp>
        <p:nvSpPr>
          <p:cNvPr id="325" name="Points5" hidden="1"/>
          <p:cNvSpPr/>
          <p:nvPr/>
        </p:nvSpPr>
        <p:spPr>
          <a:xfrm>
            <a:off x="6310601" y="3364062"/>
            <a:ext cx="2517573" cy="530352"/>
          </a:xfrm>
          <a:prstGeom prst="ellipse">
            <a:avLst/>
          </a:prstGeom>
          <a:noFill/>
        </p:spPr>
        <p:txBody>
          <a:bodyPr wrap="non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2800" spc="-3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4000</a:t>
            </a:r>
          </a:p>
        </p:txBody>
      </p:sp>
      <p:sp>
        <p:nvSpPr>
          <p:cNvPr id="326" name="Points6" hidden="1"/>
          <p:cNvSpPr/>
          <p:nvPr/>
        </p:nvSpPr>
        <p:spPr>
          <a:xfrm>
            <a:off x="4852327" y="1453391"/>
            <a:ext cx="2517573" cy="530352"/>
          </a:xfrm>
          <a:prstGeom prst="ellipse">
            <a:avLst/>
          </a:prstGeom>
          <a:noFill/>
        </p:spPr>
        <p:txBody>
          <a:bodyPr wrap="non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2800" spc="-3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5000</a:t>
            </a:r>
          </a:p>
        </p:txBody>
      </p:sp>
      <p:sp>
        <p:nvSpPr>
          <p:cNvPr id="327" name="PTimerText"/>
          <p:cNvSpPr/>
          <p:nvPr/>
        </p:nvSpPr>
        <p:spPr>
          <a:xfrm>
            <a:off x="9609812" y="835539"/>
            <a:ext cx="1529146" cy="617636"/>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600" b="1" smtClean="0">
                <a:effectLst>
                  <a:outerShdw blurRad="38100" dist="38100" dir="2700000" algn="tl">
                    <a:srgbClr val="000000">
                      <a:alpha val="43137"/>
                    </a:srgbClr>
                  </a:outerShdw>
                </a:effectLst>
                <a:latin typeface="Arial Black" panose="020B0A04020102020204" pitchFamily="34" charset="0"/>
              </a:rPr>
              <a:t>0:00</a:t>
            </a:r>
            <a:endParaRPr lang="en-US" sz="3600" b="1" dirty="0">
              <a:effectLst>
                <a:outerShdw blurRad="38100" dist="38100" dir="2700000" algn="tl">
                  <a:srgbClr val="000000">
                    <a:alpha val="43137"/>
                  </a:srgbClr>
                </a:outerShdw>
              </a:effectLst>
              <a:latin typeface="Arial Black" panose="020B0A04020102020204" pitchFamily="34" charset="0"/>
            </a:endParaRPr>
          </a:p>
        </p:txBody>
      </p:sp>
      <p:sp>
        <p:nvSpPr>
          <p:cNvPr id="283" name="StartRound2" hidden="1">
            <a:hlinkClick r:id="" action="ppaction://macro?name=Start"/>
          </p:cNvPr>
          <p:cNvSpPr/>
          <p:nvPr/>
        </p:nvSpPr>
        <p:spPr>
          <a:xfrm>
            <a:off x="10800295" y="3920400"/>
            <a:ext cx="1275726" cy="429768"/>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en-US" sz="2400" b="1" dirty="0"/>
              <a:t>ROUND 2</a:t>
            </a:r>
          </a:p>
        </p:txBody>
      </p:sp>
      <p:sp>
        <p:nvSpPr>
          <p:cNvPr id="274" name="RedBox">
            <a:hlinkClick r:id="" action="ppaction://macro?name=Incorrect">
              <a:snd r:embed="rId3" name="pyra-illegalclue.wav"/>
            </a:hlinkClick>
          </p:cNvPr>
          <p:cNvSpPr>
            <a:spLocks noChangeArrowheads="1"/>
          </p:cNvSpPr>
          <p:nvPr/>
        </p:nvSpPr>
        <p:spPr bwMode="auto">
          <a:xfrm>
            <a:off x="10795862" y="3952404"/>
            <a:ext cx="361502" cy="365760"/>
          </a:xfrm>
          <a:prstGeom prst="rect">
            <a:avLst/>
          </a:prstGeom>
          <a:solidFill>
            <a:srgbClr val="FF000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400" dirty="0">
                <a:solidFill>
                  <a:schemeClr val="bg1"/>
                </a:solidFill>
                <a:sym typeface="Wingdings 2" panose="05020102010507070707" pitchFamily="18" charset="2"/>
              </a:rPr>
              <a:t></a:t>
            </a:r>
            <a:endParaRPr lang="en-US" altLang="en-US" sz="4400" dirty="0">
              <a:solidFill>
                <a:schemeClr val="bg1"/>
              </a:solidFill>
            </a:endParaRPr>
          </a:p>
        </p:txBody>
      </p:sp>
      <p:sp>
        <p:nvSpPr>
          <p:cNvPr id="280" name="YellowBox">
            <a:hlinkClick r:id="" action="ppaction://macro?name=Pass"/>
          </p:cNvPr>
          <p:cNvSpPr>
            <a:spLocks noChangeArrowheads="1"/>
          </p:cNvSpPr>
          <p:nvPr/>
        </p:nvSpPr>
        <p:spPr bwMode="auto">
          <a:xfrm>
            <a:off x="11221454" y="3952404"/>
            <a:ext cx="361502" cy="365760"/>
          </a:xfrm>
          <a:prstGeom prst="rect">
            <a:avLst/>
          </a:prstGeom>
          <a:solidFill>
            <a:srgbClr val="FFC000"/>
          </a:solidFill>
          <a:ln w="9525">
            <a:solidFill>
              <a:schemeClr val="bg1"/>
            </a:solidFill>
            <a:miter lim="800000"/>
            <a:headEnd/>
            <a:tailEnd/>
          </a:ln>
          <a:effectLst/>
        </p:spPr>
        <p:txBody>
          <a:bodyPr vert="horz" wrap="none" lIns="0" tIns="320040" rIns="0" bIns="0" anchor="ctr" anchorCtr="1"/>
          <a:lstStyle/>
          <a:p>
            <a:pPr algn="ctr">
              <a:lnSpc>
                <a:spcPts val="1000"/>
              </a:lnSpc>
            </a:pPr>
            <a:r>
              <a:rPr lang="en-US" altLang="en-US" sz="3300" dirty="0">
                <a:solidFill>
                  <a:schemeClr val="bg1"/>
                </a:solidFill>
                <a:sym typeface="Wingdings 3" panose="05040102010807070707" pitchFamily="18" charset="2"/>
              </a:rPr>
              <a:t></a:t>
            </a:r>
            <a:endParaRPr lang="en-US" altLang="en-US" sz="3300" dirty="0">
              <a:solidFill>
                <a:schemeClr val="bg1"/>
              </a:solidFill>
            </a:endParaRPr>
          </a:p>
        </p:txBody>
      </p:sp>
      <p:sp>
        <p:nvSpPr>
          <p:cNvPr id="281" name="GreenBox">
            <a:hlinkClick r:id="" action="ppaction://macro?name=Correct">
              <a:snd r:embed="rId4" name="pyra-bonusright.wav"/>
            </a:hlinkClick>
          </p:cNvPr>
          <p:cNvSpPr>
            <a:spLocks noChangeArrowheads="1"/>
          </p:cNvSpPr>
          <p:nvPr/>
        </p:nvSpPr>
        <p:spPr bwMode="auto">
          <a:xfrm>
            <a:off x="11647045" y="3952404"/>
            <a:ext cx="365760" cy="365760"/>
          </a:xfrm>
          <a:prstGeom prst="rect">
            <a:avLst/>
          </a:prstGeom>
          <a:solidFill>
            <a:srgbClr val="00B05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000" dirty="0">
                <a:solidFill>
                  <a:schemeClr val="bg1"/>
                </a:solidFill>
                <a:sym typeface="Wingdings" panose="05000000000000000000" pitchFamily="2" charset="2"/>
              </a:rPr>
              <a:t></a:t>
            </a:r>
            <a:endParaRPr lang="en-US" altLang="en-US" sz="4000" dirty="0">
              <a:solidFill>
                <a:schemeClr val="bg1"/>
              </a:solidFill>
            </a:endParaRPr>
          </a:p>
        </p:txBody>
      </p:sp>
      <p:sp>
        <p:nvSpPr>
          <p:cNvPr id="282" name="StartRoundWC">
            <a:hlinkClick r:id="" action="ppaction://macro?name=FinalTimer"/>
          </p:cNvPr>
          <p:cNvSpPr/>
          <p:nvPr/>
        </p:nvSpPr>
        <p:spPr>
          <a:xfrm>
            <a:off x="10795861" y="3920802"/>
            <a:ext cx="1280160" cy="428965"/>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START</a:t>
            </a:r>
          </a:p>
        </p:txBody>
      </p:sp>
    </p:spTree>
    <p:extLst>
      <p:ext uri="{BB962C8B-B14F-4D97-AF65-F5344CB8AC3E}">
        <p14:creationId xmlns:p14="http://schemas.microsoft.com/office/powerpoint/2010/main" val="374183015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indefinite" fill="hold" grpId="0" nodeType="with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25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80000">
              <a:srgbClr val="0070C0">
                <a:lumMod val="65000"/>
              </a:srgbClr>
            </a:gs>
            <a:gs pos="39000">
              <a:srgbClr val="002060"/>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22" name="Freeform 21"/>
          <p:cNvSpPr/>
          <p:nvPr/>
        </p:nvSpPr>
        <p:spPr>
          <a:xfrm>
            <a:off x="10540443" y="163174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22"/>
          <p:cNvSpPr/>
          <p:nvPr/>
        </p:nvSpPr>
        <p:spPr>
          <a:xfrm>
            <a:off x="10985786" y="246095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p:cNvSpPr/>
          <p:nvPr/>
        </p:nvSpPr>
        <p:spPr>
          <a:xfrm>
            <a:off x="10073413" y="819515"/>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4"/>
          <p:cNvSpPr/>
          <p:nvPr/>
        </p:nvSpPr>
        <p:spPr>
          <a:xfrm>
            <a:off x="9629619" y="163174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25"/>
          <p:cNvSpPr/>
          <p:nvPr/>
        </p:nvSpPr>
        <p:spPr>
          <a:xfrm>
            <a:off x="10073413" y="246095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26"/>
          <p:cNvSpPr/>
          <p:nvPr/>
        </p:nvSpPr>
        <p:spPr>
          <a:xfrm>
            <a:off x="9156132" y="246095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9" name="Freeform 298"/>
          <p:cNvSpPr/>
          <p:nvPr/>
        </p:nvSpPr>
        <p:spPr>
          <a:xfrm>
            <a:off x="11449235" y="3286458"/>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0" name="Freeform 299"/>
          <p:cNvSpPr/>
          <p:nvPr/>
        </p:nvSpPr>
        <p:spPr>
          <a:xfrm>
            <a:off x="10536862" y="3286458"/>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1" name="Freeform 300"/>
          <p:cNvSpPr/>
          <p:nvPr/>
        </p:nvSpPr>
        <p:spPr>
          <a:xfrm>
            <a:off x="9619581" y="3286458"/>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2" name="Freeform 301"/>
          <p:cNvSpPr/>
          <p:nvPr/>
        </p:nvSpPr>
        <p:spPr>
          <a:xfrm flipH="1">
            <a:off x="863414" y="163174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3" name="Freeform 302"/>
          <p:cNvSpPr/>
          <p:nvPr/>
        </p:nvSpPr>
        <p:spPr>
          <a:xfrm flipH="1">
            <a:off x="418071" y="246095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4" name="Freeform 303"/>
          <p:cNvSpPr/>
          <p:nvPr/>
        </p:nvSpPr>
        <p:spPr>
          <a:xfrm flipH="1">
            <a:off x="1330444" y="819515"/>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5" name="Freeform 304"/>
          <p:cNvSpPr/>
          <p:nvPr/>
        </p:nvSpPr>
        <p:spPr>
          <a:xfrm flipH="1">
            <a:off x="1774238" y="163174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6" name="Freeform 305"/>
          <p:cNvSpPr/>
          <p:nvPr/>
        </p:nvSpPr>
        <p:spPr>
          <a:xfrm flipH="1">
            <a:off x="1330444" y="246095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 name="Freeform 306"/>
          <p:cNvSpPr/>
          <p:nvPr/>
        </p:nvSpPr>
        <p:spPr>
          <a:xfrm flipH="1">
            <a:off x="2247725" y="2460959"/>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 name="Freeform 307"/>
          <p:cNvSpPr/>
          <p:nvPr/>
        </p:nvSpPr>
        <p:spPr>
          <a:xfrm flipH="1">
            <a:off x="-45378" y="3286458"/>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 name="Freeform 308"/>
          <p:cNvSpPr/>
          <p:nvPr/>
        </p:nvSpPr>
        <p:spPr>
          <a:xfrm flipH="1">
            <a:off x="866995" y="3286458"/>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 name="Freeform 309"/>
          <p:cNvSpPr/>
          <p:nvPr/>
        </p:nvSpPr>
        <p:spPr>
          <a:xfrm flipH="1">
            <a:off x="1784276" y="3286458"/>
            <a:ext cx="782383" cy="6072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8" name="Straight Connector 37"/>
          <p:cNvCxnSpPr/>
          <p:nvPr/>
        </p:nvCxnSpPr>
        <p:spPr>
          <a:xfrm flipH="1">
            <a:off x="-76200" y="2342816"/>
            <a:ext cx="12344400" cy="0"/>
          </a:xfrm>
          <a:prstGeom prst="line">
            <a:avLst/>
          </a:prstGeom>
          <a:ln w="635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H="1">
            <a:off x="-76200" y="691816"/>
            <a:ext cx="12344400" cy="0"/>
          </a:xfrm>
          <a:prstGeom prst="line">
            <a:avLst/>
          </a:prstGeom>
          <a:ln w="635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H="1">
            <a:off x="-76200" y="1517316"/>
            <a:ext cx="12344400" cy="0"/>
          </a:xfrm>
          <a:prstGeom prst="line">
            <a:avLst/>
          </a:prstGeom>
          <a:ln w="635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76200" y="3168316"/>
            <a:ext cx="12344400" cy="0"/>
          </a:xfrm>
          <a:prstGeom prst="line">
            <a:avLst/>
          </a:prstGeom>
          <a:ln w="635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723900"/>
            <a:ext cx="2495550" cy="704850"/>
          </a:xfrm>
        </p:spPr>
        <p:txBody>
          <a:bodyPr/>
          <a:lstStyle/>
          <a:p>
            <a:r>
              <a:rPr lang="en-US" dirty="0"/>
              <a:t>Round 2</a:t>
            </a:r>
          </a:p>
        </p:txBody>
      </p:sp>
      <p:sp>
        <p:nvSpPr>
          <p:cNvPr id="19" name="Rectangle 18"/>
          <p:cNvSpPr/>
          <p:nvPr/>
        </p:nvSpPr>
        <p:spPr>
          <a:xfrm>
            <a:off x="-38100" y="4416355"/>
            <a:ext cx="12230100" cy="2364353"/>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76200" y="4170676"/>
            <a:ext cx="12344400" cy="245679"/>
          </a:xfrm>
          <a:prstGeom prst="rect">
            <a:avLst/>
          </a:prstGeom>
          <a:solidFill>
            <a:schemeClr val="accent1">
              <a:lumMod val="20000"/>
              <a:lumOff val="80000"/>
            </a:schemeClr>
          </a:solidFill>
          <a:ln w="31750">
            <a:no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624655" y="353391"/>
            <a:ext cx="10942690" cy="618163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rgbClr val="00B0F0"/>
              </a:gs>
              <a:gs pos="71000">
                <a:srgbClr val="0070C0"/>
              </a:gs>
              <a:gs pos="100000">
                <a:schemeClr val="tx1"/>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189757" y="107712"/>
            <a:ext cx="11812487" cy="6672996"/>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1">
              <a:lumMod val="20000"/>
              <a:lumOff val="80000"/>
            </a:schemeClr>
          </a:solidFill>
          <a:ln w="31750">
            <a:solidFill>
              <a:schemeClr val="tx1"/>
            </a:solidFill>
          </a:ln>
          <a:effectLst>
            <a:glow rad="152400">
              <a:schemeClr val="tx1">
                <a:alpha val="40000"/>
              </a:schemeClr>
            </a:glow>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5" name="Cat1"/>
          <p:cNvGrpSpPr/>
          <p:nvPr/>
        </p:nvGrpSpPr>
        <p:grpSpPr>
          <a:xfrm>
            <a:off x="4784408" y="914509"/>
            <a:ext cx="2623185" cy="1559634"/>
            <a:chOff x="4784408" y="914509"/>
            <a:chExt cx="2623185" cy="1559634"/>
          </a:xfrm>
        </p:grpSpPr>
        <p:sp>
          <p:nvSpPr>
            <p:cNvPr id="76" name="CatBG"/>
            <p:cNvSpPr>
              <a:spLocks noChangeAspect="1"/>
            </p:cNvSpPr>
            <p:nvPr/>
          </p:nvSpPr>
          <p:spPr>
            <a:xfrm>
              <a:off x="4784408" y="919663"/>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sp>
          <p:nvSpPr>
            <p:cNvPr id="77" name="Freeform 76"/>
            <p:cNvSpPr/>
            <p:nvPr/>
          </p:nvSpPr>
          <p:spPr>
            <a:xfrm>
              <a:off x="4926742" y="1583304"/>
              <a:ext cx="531403" cy="412426"/>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Freeform 77"/>
            <p:cNvSpPr/>
            <p:nvPr/>
          </p:nvSpPr>
          <p:spPr>
            <a:xfrm>
              <a:off x="4849354" y="1265441"/>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Freeform 78"/>
            <p:cNvSpPr/>
            <p:nvPr/>
          </p:nvSpPr>
          <p:spPr>
            <a:xfrm>
              <a:off x="6556841" y="930309"/>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Freeform 79"/>
            <p:cNvSpPr/>
            <p:nvPr/>
          </p:nvSpPr>
          <p:spPr>
            <a:xfrm>
              <a:off x="6666369" y="1025910"/>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Freeform 80"/>
            <p:cNvSpPr/>
            <p:nvPr/>
          </p:nvSpPr>
          <p:spPr>
            <a:xfrm>
              <a:off x="7023993" y="914509"/>
              <a:ext cx="346234" cy="2687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Freeform 81"/>
            <p:cNvSpPr/>
            <p:nvPr/>
          </p:nvSpPr>
          <p:spPr>
            <a:xfrm>
              <a:off x="6939132" y="1312786"/>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82"/>
            <p:cNvSpPr/>
            <p:nvPr/>
          </p:nvSpPr>
          <p:spPr>
            <a:xfrm>
              <a:off x="6108446" y="2105643"/>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Freeform 83"/>
            <p:cNvSpPr/>
            <p:nvPr/>
          </p:nvSpPr>
          <p:spPr>
            <a:xfrm>
              <a:off x="6693222" y="2189597"/>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Freeform 84"/>
            <p:cNvSpPr/>
            <p:nvPr/>
          </p:nvSpPr>
          <p:spPr>
            <a:xfrm>
              <a:off x="5195659" y="2224060"/>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Freeform 85"/>
            <p:cNvSpPr/>
            <p:nvPr/>
          </p:nvSpPr>
          <p:spPr>
            <a:xfrm>
              <a:off x="7073846" y="201580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Freeform 86"/>
            <p:cNvSpPr/>
            <p:nvPr/>
          </p:nvSpPr>
          <p:spPr>
            <a:xfrm>
              <a:off x="6931673" y="169795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Freeform 87"/>
            <p:cNvSpPr/>
            <p:nvPr/>
          </p:nvSpPr>
          <p:spPr>
            <a:xfrm>
              <a:off x="7147914" y="1770126"/>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Freeform 88"/>
            <p:cNvSpPr/>
            <p:nvPr/>
          </p:nvSpPr>
          <p:spPr>
            <a:xfrm>
              <a:off x="4934859" y="219865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Freeform 89"/>
            <p:cNvSpPr/>
            <p:nvPr/>
          </p:nvSpPr>
          <p:spPr>
            <a:xfrm>
              <a:off x="6242110" y="202652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90"/>
            <p:cNvSpPr/>
            <p:nvPr/>
          </p:nvSpPr>
          <p:spPr>
            <a:xfrm>
              <a:off x="6844948" y="230116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Freeform 91"/>
            <p:cNvSpPr/>
            <p:nvPr/>
          </p:nvSpPr>
          <p:spPr>
            <a:xfrm>
              <a:off x="5003781" y="1071499"/>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Freeform 92"/>
            <p:cNvSpPr/>
            <p:nvPr/>
          </p:nvSpPr>
          <p:spPr>
            <a:xfrm>
              <a:off x="4898987" y="967943"/>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93"/>
            <p:cNvSpPr/>
            <p:nvPr/>
          </p:nvSpPr>
          <p:spPr>
            <a:xfrm>
              <a:off x="5540100" y="226601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Freeform 94"/>
            <p:cNvSpPr/>
            <p:nvPr/>
          </p:nvSpPr>
          <p:spPr>
            <a:xfrm>
              <a:off x="7055964" y="224238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Freeform 95"/>
            <p:cNvSpPr/>
            <p:nvPr/>
          </p:nvSpPr>
          <p:spPr>
            <a:xfrm>
              <a:off x="7216710" y="128336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Freeform 96"/>
            <p:cNvSpPr/>
            <p:nvPr/>
          </p:nvSpPr>
          <p:spPr>
            <a:xfrm>
              <a:off x="5045450" y="181670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Freeform 97"/>
            <p:cNvSpPr/>
            <p:nvPr/>
          </p:nvSpPr>
          <p:spPr>
            <a:xfrm>
              <a:off x="4873792" y="16961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a:off x="6820549" y="201206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a:off x="6501669" y="2301165"/>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Freeform 100"/>
            <p:cNvSpPr/>
            <p:nvPr/>
          </p:nvSpPr>
          <p:spPr>
            <a:xfrm>
              <a:off x="4897183" y="230743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Freeform 101"/>
            <p:cNvSpPr/>
            <p:nvPr/>
          </p:nvSpPr>
          <p:spPr>
            <a:xfrm>
              <a:off x="5308757" y="222765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Freeform 102"/>
            <p:cNvSpPr/>
            <p:nvPr/>
          </p:nvSpPr>
          <p:spPr>
            <a:xfrm>
              <a:off x="7233545" y="174777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Freeform 103"/>
            <p:cNvSpPr/>
            <p:nvPr/>
          </p:nvSpPr>
          <p:spPr>
            <a:xfrm>
              <a:off x="7122719" y="115796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Freeform 104"/>
            <p:cNvSpPr/>
            <p:nvPr/>
          </p:nvSpPr>
          <p:spPr>
            <a:xfrm>
              <a:off x="6177595" y="23390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Freeform 105"/>
            <p:cNvSpPr/>
            <p:nvPr/>
          </p:nvSpPr>
          <p:spPr>
            <a:xfrm>
              <a:off x="5630793" y="1250306"/>
              <a:ext cx="946714" cy="73475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Cat1Text">
              <a:hlinkClick r:id="" action="ppaction://macro?name=ViewQuestion"/>
            </p:cNvPr>
            <p:cNvSpPr>
              <a:spLocks noChangeAspect="1"/>
            </p:cNvSpPr>
            <p:nvPr/>
          </p:nvSpPr>
          <p:spPr>
            <a:xfrm>
              <a:off x="4784408" y="919663"/>
              <a:ext cx="2623185" cy="1554480"/>
            </a:xfrm>
            <a:prstGeom prst="rect">
              <a:avLst/>
            </a:prstGeom>
            <a:solidFill>
              <a:schemeClr val="tx1">
                <a:alpha val="1000"/>
              </a:schemeClr>
            </a:solidFill>
            <a:ln w="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Things You Wear/Take on a Hike</a:t>
              </a:r>
              <a:endParaRPr lang="en-US" sz="2400" b="1" dirty="0">
                <a:effectLst>
                  <a:outerShdw blurRad="38100" dist="38100" dir="2700000" algn="tl">
                    <a:srgbClr val="000000">
                      <a:alpha val="43137"/>
                    </a:srgbClr>
                  </a:outerShdw>
                </a:effectLst>
              </a:endParaRPr>
            </a:p>
          </p:txBody>
        </p:sp>
      </p:grpSp>
      <p:grpSp>
        <p:nvGrpSpPr>
          <p:cNvPr id="141" name="Cat2"/>
          <p:cNvGrpSpPr/>
          <p:nvPr/>
        </p:nvGrpSpPr>
        <p:grpSpPr>
          <a:xfrm>
            <a:off x="3375422" y="2845406"/>
            <a:ext cx="2623185" cy="1559634"/>
            <a:chOff x="4784408" y="914509"/>
            <a:chExt cx="2623185" cy="1559634"/>
          </a:xfrm>
          <a:effectLst/>
        </p:grpSpPr>
        <p:sp>
          <p:nvSpPr>
            <p:cNvPr id="142" name="CatBG"/>
            <p:cNvSpPr>
              <a:spLocks noChangeAspect="1"/>
            </p:cNvSpPr>
            <p:nvPr/>
          </p:nvSpPr>
          <p:spPr>
            <a:xfrm>
              <a:off x="4784408" y="919663"/>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sp>
          <p:nvSpPr>
            <p:cNvPr id="143" name="Freeform 142"/>
            <p:cNvSpPr/>
            <p:nvPr/>
          </p:nvSpPr>
          <p:spPr>
            <a:xfrm>
              <a:off x="4926742" y="1583304"/>
              <a:ext cx="531403" cy="412426"/>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4" name="Freeform 143"/>
            <p:cNvSpPr/>
            <p:nvPr/>
          </p:nvSpPr>
          <p:spPr>
            <a:xfrm>
              <a:off x="4849354" y="1265441"/>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Freeform 144"/>
            <p:cNvSpPr/>
            <p:nvPr/>
          </p:nvSpPr>
          <p:spPr>
            <a:xfrm>
              <a:off x="6556841" y="930309"/>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Freeform 145"/>
            <p:cNvSpPr/>
            <p:nvPr/>
          </p:nvSpPr>
          <p:spPr>
            <a:xfrm>
              <a:off x="6666369" y="1025910"/>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Freeform 146"/>
            <p:cNvSpPr/>
            <p:nvPr/>
          </p:nvSpPr>
          <p:spPr>
            <a:xfrm>
              <a:off x="7023993" y="914509"/>
              <a:ext cx="346234" cy="2687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Freeform 147"/>
            <p:cNvSpPr/>
            <p:nvPr/>
          </p:nvSpPr>
          <p:spPr>
            <a:xfrm>
              <a:off x="6939132" y="1312786"/>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9" name="Freeform 148"/>
            <p:cNvSpPr/>
            <p:nvPr/>
          </p:nvSpPr>
          <p:spPr>
            <a:xfrm>
              <a:off x="6108446" y="2105643"/>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0" name="Freeform 149"/>
            <p:cNvSpPr/>
            <p:nvPr/>
          </p:nvSpPr>
          <p:spPr>
            <a:xfrm>
              <a:off x="6693222" y="2189597"/>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1" name="Freeform 150"/>
            <p:cNvSpPr/>
            <p:nvPr/>
          </p:nvSpPr>
          <p:spPr>
            <a:xfrm>
              <a:off x="5195659" y="2224060"/>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2" name="Freeform 151"/>
            <p:cNvSpPr/>
            <p:nvPr/>
          </p:nvSpPr>
          <p:spPr>
            <a:xfrm>
              <a:off x="7073846" y="201580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 name="Freeform 152"/>
            <p:cNvSpPr/>
            <p:nvPr/>
          </p:nvSpPr>
          <p:spPr>
            <a:xfrm>
              <a:off x="6931673" y="169795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4" name="Freeform 153"/>
            <p:cNvSpPr/>
            <p:nvPr/>
          </p:nvSpPr>
          <p:spPr>
            <a:xfrm>
              <a:off x="7147914" y="1770126"/>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Freeform 154"/>
            <p:cNvSpPr/>
            <p:nvPr/>
          </p:nvSpPr>
          <p:spPr>
            <a:xfrm>
              <a:off x="4934859" y="219865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Freeform 155"/>
            <p:cNvSpPr/>
            <p:nvPr/>
          </p:nvSpPr>
          <p:spPr>
            <a:xfrm>
              <a:off x="6242110" y="202652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Freeform 156"/>
            <p:cNvSpPr/>
            <p:nvPr/>
          </p:nvSpPr>
          <p:spPr>
            <a:xfrm>
              <a:off x="6844948" y="230116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Freeform 157"/>
            <p:cNvSpPr/>
            <p:nvPr/>
          </p:nvSpPr>
          <p:spPr>
            <a:xfrm>
              <a:off x="5003781" y="1071499"/>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Freeform 158"/>
            <p:cNvSpPr/>
            <p:nvPr/>
          </p:nvSpPr>
          <p:spPr>
            <a:xfrm>
              <a:off x="4898987" y="967943"/>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0" name="Freeform 159"/>
            <p:cNvSpPr/>
            <p:nvPr/>
          </p:nvSpPr>
          <p:spPr>
            <a:xfrm>
              <a:off x="5540100" y="226601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1" name="Freeform 160"/>
            <p:cNvSpPr/>
            <p:nvPr/>
          </p:nvSpPr>
          <p:spPr>
            <a:xfrm>
              <a:off x="7055964" y="224238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Freeform 161"/>
            <p:cNvSpPr/>
            <p:nvPr/>
          </p:nvSpPr>
          <p:spPr>
            <a:xfrm>
              <a:off x="7216710" y="128336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Freeform 162"/>
            <p:cNvSpPr/>
            <p:nvPr/>
          </p:nvSpPr>
          <p:spPr>
            <a:xfrm>
              <a:off x="5045450" y="181670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Freeform 163"/>
            <p:cNvSpPr/>
            <p:nvPr/>
          </p:nvSpPr>
          <p:spPr>
            <a:xfrm>
              <a:off x="4873792" y="16961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Freeform 164"/>
            <p:cNvSpPr/>
            <p:nvPr/>
          </p:nvSpPr>
          <p:spPr>
            <a:xfrm>
              <a:off x="6820549" y="201206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Freeform 165"/>
            <p:cNvSpPr/>
            <p:nvPr/>
          </p:nvSpPr>
          <p:spPr>
            <a:xfrm>
              <a:off x="6501669" y="2301165"/>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7" name="Freeform 166"/>
            <p:cNvSpPr/>
            <p:nvPr/>
          </p:nvSpPr>
          <p:spPr>
            <a:xfrm>
              <a:off x="4897183" y="230743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Freeform 167"/>
            <p:cNvSpPr/>
            <p:nvPr/>
          </p:nvSpPr>
          <p:spPr>
            <a:xfrm>
              <a:off x="5308757" y="222765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Freeform 168"/>
            <p:cNvSpPr/>
            <p:nvPr/>
          </p:nvSpPr>
          <p:spPr>
            <a:xfrm>
              <a:off x="7233545" y="174777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0" name="Freeform 169"/>
            <p:cNvSpPr/>
            <p:nvPr/>
          </p:nvSpPr>
          <p:spPr>
            <a:xfrm>
              <a:off x="7122719" y="115796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1" name="Freeform 170"/>
            <p:cNvSpPr/>
            <p:nvPr/>
          </p:nvSpPr>
          <p:spPr>
            <a:xfrm>
              <a:off x="6177595" y="23390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Freeform 171"/>
            <p:cNvSpPr/>
            <p:nvPr/>
          </p:nvSpPr>
          <p:spPr>
            <a:xfrm>
              <a:off x="5630793" y="1250306"/>
              <a:ext cx="946714" cy="73475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3" name="Cat2Text">
              <a:hlinkClick r:id="" action="ppaction://macro?name=ViewQuestion"/>
            </p:cNvPr>
            <p:cNvSpPr>
              <a:spLocks noChangeAspect="1"/>
            </p:cNvSpPr>
            <p:nvPr/>
          </p:nvSpPr>
          <p:spPr>
            <a:xfrm>
              <a:off x="4784408" y="919663"/>
              <a:ext cx="2623185" cy="1554480"/>
            </a:xfrm>
            <a:prstGeom prst="rect">
              <a:avLst/>
            </a:prstGeom>
            <a:solidFill>
              <a:schemeClr val="tx1">
                <a:alpha val="1000"/>
              </a:schemeClr>
            </a:solidFill>
            <a:ln w="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Things Found on a Map</a:t>
              </a:r>
              <a:endParaRPr lang="en-US" sz="2400" b="1" dirty="0">
                <a:effectLst>
                  <a:outerShdw blurRad="38100" dist="38100" dir="2700000" algn="tl">
                    <a:srgbClr val="000000">
                      <a:alpha val="43137"/>
                    </a:srgbClr>
                  </a:outerShdw>
                </a:effectLst>
              </a:endParaRPr>
            </a:p>
          </p:txBody>
        </p:sp>
      </p:grpSp>
      <p:grpSp>
        <p:nvGrpSpPr>
          <p:cNvPr id="108" name="Cat3"/>
          <p:cNvGrpSpPr/>
          <p:nvPr/>
        </p:nvGrpSpPr>
        <p:grpSpPr>
          <a:xfrm>
            <a:off x="6244828" y="2845406"/>
            <a:ext cx="2623185" cy="1559634"/>
            <a:chOff x="4784408" y="914509"/>
            <a:chExt cx="2623185" cy="1559634"/>
          </a:xfrm>
        </p:grpSpPr>
        <p:sp>
          <p:nvSpPr>
            <p:cNvPr id="109" name="CatBG"/>
            <p:cNvSpPr>
              <a:spLocks noChangeAspect="1"/>
            </p:cNvSpPr>
            <p:nvPr/>
          </p:nvSpPr>
          <p:spPr>
            <a:xfrm>
              <a:off x="4784408" y="919663"/>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sp>
          <p:nvSpPr>
            <p:cNvPr id="110" name="Freeform 109"/>
            <p:cNvSpPr/>
            <p:nvPr/>
          </p:nvSpPr>
          <p:spPr>
            <a:xfrm>
              <a:off x="4926742" y="1583304"/>
              <a:ext cx="531403" cy="412426"/>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Freeform 110"/>
            <p:cNvSpPr/>
            <p:nvPr/>
          </p:nvSpPr>
          <p:spPr>
            <a:xfrm>
              <a:off x="4849354" y="1265441"/>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Freeform 111"/>
            <p:cNvSpPr/>
            <p:nvPr/>
          </p:nvSpPr>
          <p:spPr>
            <a:xfrm>
              <a:off x="6556841" y="930309"/>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Freeform 112"/>
            <p:cNvSpPr/>
            <p:nvPr/>
          </p:nvSpPr>
          <p:spPr>
            <a:xfrm>
              <a:off x="6666369" y="1025910"/>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Freeform 113"/>
            <p:cNvSpPr/>
            <p:nvPr/>
          </p:nvSpPr>
          <p:spPr>
            <a:xfrm>
              <a:off x="7023993" y="914509"/>
              <a:ext cx="346234" cy="2687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Freeform 114"/>
            <p:cNvSpPr/>
            <p:nvPr/>
          </p:nvSpPr>
          <p:spPr>
            <a:xfrm>
              <a:off x="6939132" y="1312786"/>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Freeform 115"/>
            <p:cNvSpPr/>
            <p:nvPr/>
          </p:nvSpPr>
          <p:spPr>
            <a:xfrm>
              <a:off x="6108446" y="2105643"/>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Freeform 116"/>
            <p:cNvSpPr/>
            <p:nvPr/>
          </p:nvSpPr>
          <p:spPr>
            <a:xfrm>
              <a:off x="6693222" y="2189597"/>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Freeform 117"/>
            <p:cNvSpPr/>
            <p:nvPr/>
          </p:nvSpPr>
          <p:spPr>
            <a:xfrm>
              <a:off x="5195659" y="2224060"/>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Freeform 118"/>
            <p:cNvSpPr/>
            <p:nvPr/>
          </p:nvSpPr>
          <p:spPr>
            <a:xfrm>
              <a:off x="7073846" y="201580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Freeform 119"/>
            <p:cNvSpPr/>
            <p:nvPr/>
          </p:nvSpPr>
          <p:spPr>
            <a:xfrm>
              <a:off x="6931673" y="169795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Freeform 120"/>
            <p:cNvSpPr/>
            <p:nvPr/>
          </p:nvSpPr>
          <p:spPr>
            <a:xfrm>
              <a:off x="7147914" y="1770126"/>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Freeform 121"/>
            <p:cNvSpPr/>
            <p:nvPr/>
          </p:nvSpPr>
          <p:spPr>
            <a:xfrm>
              <a:off x="4934859" y="219865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Freeform 122"/>
            <p:cNvSpPr/>
            <p:nvPr/>
          </p:nvSpPr>
          <p:spPr>
            <a:xfrm>
              <a:off x="6242110" y="202652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Freeform 123"/>
            <p:cNvSpPr/>
            <p:nvPr/>
          </p:nvSpPr>
          <p:spPr>
            <a:xfrm>
              <a:off x="6844948" y="230116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Freeform 124"/>
            <p:cNvSpPr/>
            <p:nvPr/>
          </p:nvSpPr>
          <p:spPr>
            <a:xfrm>
              <a:off x="5003781" y="1071499"/>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6" name="Freeform 125"/>
            <p:cNvSpPr/>
            <p:nvPr/>
          </p:nvSpPr>
          <p:spPr>
            <a:xfrm>
              <a:off x="4898987" y="967943"/>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Freeform 126"/>
            <p:cNvSpPr/>
            <p:nvPr/>
          </p:nvSpPr>
          <p:spPr>
            <a:xfrm>
              <a:off x="5540100" y="226601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Freeform 127"/>
            <p:cNvSpPr/>
            <p:nvPr/>
          </p:nvSpPr>
          <p:spPr>
            <a:xfrm>
              <a:off x="7055964" y="224238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Freeform 128"/>
            <p:cNvSpPr/>
            <p:nvPr/>
          </p:nvSpPr>
          <p:spPr>
            <a:xfrm>
              <a:off x="7216710" y="128336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Freeform 129"/>
            <p:cNvSpPr/>
            <p:nvPr/>
          </p:nvSpPr>
          <p:spPr>
            <a:xfrm>
              <a:off x="5045450" y="181670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Freeform 130"/>
            <p:cNvSpPr/>
            <p:nvPr/>
          </p:nvSpPr>
          <p:spPr>
            <a:xfrm>
              <a:off x="4873792" y="16961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Freeform 131"/>
            <p:cNvSpPr/>
            <p:nvPr/>
          </p:nvSpPr>
          <p:spPr>
            <a:xfrm>
              <a:off x="6820549" y="201206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 name="Freeform 132"/>
            <p:cNvSpPr/>
            <p:nvPr/>
          </p:nvSpPr>
          <p:spPr>
            <a:xfrm>
              <a:off x="6501669" y="2301165"/>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4" name="Freeform 133"/>
            <p:cNvSpPr/>
            <p:nvPr/>
          </p:nvSpPr>
          <p:spPr>
            <a:xfrm>
              <a:off x="4897183" y="230743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5" name="Freeform 134"/>
            <p:cNvSpPr/>
            <p:nvPr/>
          </p:nvSpPr>
          <p:spPr>
            <a:xfrm>
              <a:off x="5308757" y="222765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Freeform 135"/>
            <p:cNvSpPr/>
            <p:nvPr/>
          </p:nvSpPr>
          <p:spPr>
            <a:xfrm>
              <a:off x="7233545" y="174777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Freeform 136"/>
            <p:cNvSpPr/>
            <p:nvPr/>
          </p:nvSpPr>
          <p:spPr>
            <a:xfrm>
              <a:off x="7122719" y="115796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Freeform 137"/>
            <p:cNvSpPr/>
            <p:nvPr/>
          </p:nvSpPr>
          <p:spPr>
            <a:xfrm>
              <a:off x="6177595" y="23390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Freeform 138"/>
            <p:cNvSpPr/>
            <p:nvPr/>
          </p:nvSpPr>
          <p:spPr>
            <a:xfrm>
              <a:off x="5630793" y="1250306"/>
              <a:ext cx="946714" cy="73475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Cat3Text">
              <a:hlinkClick r:id="" action="ppaction://macro?name=ViewQuestion"/>
            </p:cNvPr>
            <p:cNvSpPr>
              <a:spLocks noChangeAspect="1"/>
            </p:cNvSpPr>
            <p:nvPr/>
          </p:nvSpPr>
          <p:spPr>
            <a:xfrm>
              <a:off x="4784408" y="919663"/>
              <a:ext cx="2623185" cy="1554480"/>
            </a:xfrm>
            <a:prstGeom prst="rect">
              <a:avLst/>
            </a:prstGeom>
            <a:solidFill>
              <a:schemeClr val="tx1">
                <a:alpha val="1000"/>
              </a:schemeClr>
            </a:solidFill>
            <a:ln w="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Things That Can Make a Hike Difficult</a:t>
              </a:r>
              <a:endParaRPr lang="en-US" sz="2400" b="1" dirty="0">
                <a:effectLst>
                  <a:outerShdw blurRad="38100" dist="38100" dir="2700000" algn="tl">
                    <a:srgbClr val="000000">
                      <a:alpha val="43137"/>
                    </a:srgbClr>
                  </a:outerShdw>
                </a:effectLst>
              </a:endParaRPr>
            </a:p>
          </p:txBody>
        </p:sp>
      </p:grpSp>
      <p:grpSp>
        <p:nvGrpSpPr>
          <p:cNvPr id="174" name="Cat4"/>
          <p:cNvGrpSpPr/>
          <p:nvPr/>
        </p:nvGrpSpPr>
        <p:grpSpPr>
          <a:xfrm>
            <a:off x="1905099" y="4776304"/>
            <a:ext cx="2623185" cy="1559634"/>
            <a:chOff x="4784408" y="914509"/>
            <a:chExt cx="2623185" cy="1559634"/>
          </a:xfrm>
        </p:grpSpPr>
        <p:sp>
          <p:nvSpPr>
            <p:cNvPr id="175" name="CatBG"/>
            <p:cNvSpPr>
              <a:spLocks noChangeAspect="1"/>
            </p:cNvSpPr>
            <p:nvPr/>
          </p:nvSpPr>
          <p:spPr>
            <a:xfrm>
              <a:off x="4784408" y="919663"/>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sp>
          <p:nvSpPr>
            <p:cNvPr id="176" name="Freeform 175"/>
            <p:cNvSpPr/>
            <p:nvPr/>
          </p:nvSpPr>
          <p:spPr>
            <a:xfrm>
              <a:off x="4926742" y="1583304"/>
              <a:ext cx="531403" cy="412426"/>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7" name="Freeform 176"/>
            <p:cNvSpPr/>
            <p:nvPr/>
          </p:nvSpPr>
          <p:spPr>
            <a:xfrm>
              <a:off x="4849354" y="1265441"/>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8" name="Freeform 177"/>
            <p:cNvSpPr/>
            <p:nvPr/>
          </p:nvSpPr>
          <p:spPr>
            <a:xfrm>
              <a:off x="6556841" y="930309"/>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9" name="Freeform 178"/>
            <p:cNvSpPr/>
            <p:nvPr/>
          </p:nvSpPr>
          <p:spPr>
            <a:xfrm>
              <a:off x="6666369" y="1025910"/>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0" name="Freeform 179"/>
            <p:cNvSpPr/>
            <p:nvPr/>
          </p:nvSpPr>
          <p:spPr>
            <a:xfrm>
              <a:off x="7023993" y="914509"/>
              <a:ext cx="346234" cy="2687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1" name="Freeform 180"/>
            <p:cNvSpPr/>
            <p:nvPr/>
          </p:nvSpPr>
          <p:spPr>
            <a:xfrm>
              <a:off x="6939132" y="1312786"/>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2" name="Freeform 181"/>
            <p:cNvSpPr/>
            <p:nvPr/>
          </p:nvSpPr>
          <p:spPr>
            <a:xfrm>
              <a:off x="6108446" y="2105643"/>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3" name="Freeform 182"/>
            <p:cNvSpPr/>
            <p:nvPr/>
          </p:nvSpPr>
          <p:spPr>
            <a:xfrm>
              <a:off x="6693222" y="2189597"/>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 name="Freeform 183"/>
            <p:cNvSpPr/>
            <p:nvPr/>
          </p:nvSpPr>
          <p:spPr>
            <a:xfrm>
              <a:off x="5195659" y="2224060"/>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5" name="Freeform 184"/>
            <p:cNvSpPr/>
            <p:nvPr/>
          </p:nvSpPr>
          <p:spPr>
            <a:xfrm>
              <a:off x="7073846" y="201580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6" name="Freeform 185"/>
            <p:cNvSpPr/>
            <p:nvPr/>
          </p:nvSpPr>
          <p:spPr>
            <a:xfrm>
              <a:off x="6931673" y="169795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7" name="Freeform 186"/>
            <p:cNvSpPr/>
            <p:nvPr/>
          </p:nvSpPr>
          <p:spPr>
            <a:xfrm>
              <a:off x="7147914" y="1770126"/>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8" name="Freeform 187"/>
            <p:cNvSpPr/>
            <p:nvPr/>
          </p:nvSpPr>
          <p:spPr>
            <a:xfrm>
              <a:off x="4934859" y="219865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9" name="Freeform 188"/>
            <p:cNvSpPr/>
            <p:nvPr/>
          </p:nvSpPr>
          <p:spPr>
            <a:xfrm>
              <a:off x="6242110" y="202652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0" name="Freeform 189"/>
            <p:cNvSpPr/>
            <p:nvPr/>
          </p:nvSpPr>
          <p:spPr>
            <a:xfrm>
              <a:off x="6844948" y="230116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1" name="Freeform 190"/>
            <p:cNvSpPr/>
            <p:nvPr/>
          </p:nvSpPr>
          <p:spPr>
            <a:xfrm>
              <a:off x="5003781" y="1071499"/>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2" name="Freeform 191"/>
            <p:cNvSpPr/>
            <p:nvPr/>
          </p:nvSpPr>
          <p:spPr>
            <a:xfrm>
              <a:off x="4898987" y="967943"/>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 name="Freeform 192"/>
            <p:cNvSpPr/>
            <p:nvPr/>
          </p:nvSpPr>
          <p:spPr>
            <a:xfrm>
              <a:off x="5540100" y="226601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 name="Freeform 193"/>
            <p:cNvSpPr/>
            <p:nvPr/>
          </p:nvSpPr>
          <p:spPr>
            <a:xfrm>
              <a:off x="7055964" y="224238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5" name="Freeform 194"/>
            <p:cNvSpPr/>
            <p:nvPr/>
          </p:nvSpPr>
          <p:spPr>
            <a:xfrm>
              <a:off x="7216710" y="128336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6" name="Freeform 195"/>
            <p:cNvSpPr/>
            <p:nvPr/>
          </p:nvSpPr>
          <p:spPr>
            <a:xfrm>
              <a:off x="5045450" y="181670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7" name="Freeform 196"/>
            <p:cNvSpPr/>
            <p:nvPr/>
          </p:nvSpPr>
          <p:spPr>
            <a:xfrm>
              <a:off x="4873792" y="16961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8" name="Freeform 197"/>
            <p:cNvSpPr/>
            <p:nvPr/>
          </p:nvSpPr>
          <p:spPr>
            <a:xfrm>
              <a:off x="6820549" y="201206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9" name="Freeform 198"/>
            <p:cNvSpPr/>
            <p:nvPr/>
          </p:nvSpPr>
          <p:spPr>
            <a:xfrm>
              <a:off x="6501669" y="2301165"/>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0" name="Freeform 199"/>
            <p:cNvSpPr/>
            <p:nvPr/>
          </p:nvSpPr>
          <p:spPr>
            <a:xfrm>
              <a:off x="4897183" y="230743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1" name="Freeform 200"/>
            <p:cNvSpPr/>
            <p:nvPr/>
          </p:nvSpPr>
          <p:spPr>
            <a:xfrm>
              <a:off x="5308757" y="222765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2" name="Freeform 201"/>
            <p:cNvSpPr/>
            <p:nvPr/>
          </p:nvSpPr>
          <p:spPr>
            <a:xfrm>
              <a:off x="7233545" y="174777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3" name="Freeform 202"/>
            <p:cNvSpPr/>
            <p:nvPr/>
          </p:nvSpPr>
          <p:spPr>
            <a:xfrm>
              <a:off x="7122719" y="115796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 name="Freeform 203"/>
            <p:cNvSpPr/>
            <p:nvPr/>
          </p:nvSpPr>
          <p:spPr>
            <a:xfrm>
              <a:off x="6177595" y="23390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 name="Freeform 204"/>
            <p:cNvSpPr/>
            <p:nvPr/>
          </p:nvSpPr>
          <p:spPr>
            <a:xfrm>
              <a:off x="5630793" y="1250306"/>
              <a:ext cx="946714" cy="73475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 name="Cat4Text">
              <a:hlinkClick r:id="" action="ppaction://macro?name=ViewQuestion"/>
            </p:cNvPr>
            <p:cNvSpPr>
              <a:spLocks noChangeAspect="1"/>
            </p:cNvSpPr>
            <p:nvPr/>
          </p:nvSpPr>
          <p:spPr>
            <a:xfrm>
              <a:off x="4784408" y="919663"/>
              <a:ext cx="2623185" cy="1554480"/>
            </a:xfrm>
            <a:prstGeom prst="rect">
              <a:avLst/>
            </a:prstGeom>
            <a:solidFill>
              <a:schemeClr val="tx1">
                <a:alpha val="1000"/>
              </a:schemeClr>
            </a:solidFill>
            <a:ln w="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Signs of Bad Weather Approaching</a:t>
              </a:r>
              <a:endParaRPr lang="en-US" sz="2400" b="1" dirty="0">
                <a:effectLst>
                  <a:outerShdw blurRad="38100" dist="38100" dir="2700000" algn="tl">
                    <a:srgbClr val="000000">
                      <a:alpha val="43137"/>
                    </a:srgbClr>
                  </a:outerShdw>
                </a:effectLst>
              </a:endParaRPr>
            </a:p>
          </p:txBody>
        </p:sp>
      </p:grpSp>
      <p:grpSp>
        <p:nvGrpSpPr>
          <p:cNvPr id="207" name="Cat5"/>
          <p:cNvGrpSpPr/>
          <p:nvPr/>
        </p:nvGrpSpPr>
        <p:grpSpPr>
          <a:xfrm>
            <a:off x="4784408" y="4776304"/>
            <a:ext cx="2623185" cy="1559634"/>
            <a:chOff x="4784408" y="914509"/>
            <a:chExt cx="2623185" cy="1559634"/>
          </a:xfrm>
        </p:grpSpPr>
        <p:sp>
          <p:nvSpPr>
            <p:cNvPr id="208" name="CatBG"/>
            <p:cNvSpPr>
              <a:spLocks noChangeAspect="1"/>
            </p:cNvSpPr>
            <p:nvPr/>
          </p:nvSpPr>
          <p:spPr>
            <a:xfrm>
              <a:off x="4784408" y="919663"/>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sp>
          <p:nvSpPr>
            <p:cNvPr id="209" name="Freeform 208"/>
            <p:cNvSpPr/>
            <p:nvPr/>
          </p:nvSpPr>
          <p:spPr>
            <a:xfrm>
              <a:off x="4926742" y="1583304"/>
              <a:ext cx="531403" cy="412426"/>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0" name="Freeform 209"/>
            <p:cNvSpPr/>
            <p:nvPr/>
          </p:nvSpPr>
          <p:spPr>
            <a:xfrm>
              <a:off x="4849354" y="1265441"/>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1" name="Freeform 210"/>
            <p:cNvSpPr/>
            <p:nvPr/>
          </p:nvSpPr>
          <p:spPr>
            <a:xfrm>
              <a:off x="6556841" y="930309"/>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2" name="Freeform 211"/>
            <p:cNvSpPr/>
            <p:nvPr/>
          </p:nvSpPr>
          <p:spPr>
            <a:xfrm>
              <a:off x="6666369" y="1025910"/>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3" name="Freeform 212"/>
            <p:cNvSpPr/>
            <p:nvPr/>
          </p:nvSpPr>
          <p:spPr>
            <a:xfrm>
              <a:off x="7023993" y="914509"/>
              <a:ext cx="346234" cy="2687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4" name="Freeform 213"/>
            <p:cNvSpPr/>
            <p:nvPr/>
          </p:nvSpPr>
          <p:spPr>
            <a:xfrm>
              <a:off x="6939132" y="1312786"/>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 name="Freeform 214"/>
            <p:cNvSpPr/>
            <p:nvPr/>
          </p:nvSpPr>
          <p:spPr>
            <a:xfrm>
              <a:off x="6108446" y="2105643"/>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6" name="Freeform 215"/>
            <p:cNvSpPr/>
            <p:nvPr/>
          </p:nvSpPr>
          <p:spPr>
            <a:xfrm>
              <a:off x="6693222" y="2189597"/>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7" name="Freeform 216"/>
            <p:cNvSpPr/>
            <p:nvPr/>
          </p:nvSpPr>
          <p:spPr>
            <a:xfrm>
              <a:off x="5195659" y="2224060"/>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8" name="Freeform 217"/>
            <p:cNvSpPr/>
            <p:nvPr/>
          </p:nvSpPr>
          <p:spPr>
            <a:xfrm>
              <a:off x="7073846" y="201580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9" name="Freeform 218"/>
            <p:cNvSpPr/>
            <p:nvPr/>
          </p:nvSpPr>
          <p:spPr>
            <a:xfrm>
              <a:off x="6931673" y="169795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0" name="Freeform 219"/>
            <p:cNvSpPr/>
            <p:nvPr/>
          </p:nvSpPr>
          <p:spPr>
            <a:xfrm>
              <a:off x="7147914" y="1770126"/>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1" name="Freeform 220"/>
            <p:cNvSpPr/>
            <p:nvPr/>
          </p:nvSpPr>
          <p:spPr>
            <a:xfrm>
              <a:off x="4934859" y="219865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2" name="Freeform 221"/>
            <p:cNvSpPr/>
            <p:nvPr/>
          </p:nvSpPr>
          <p:spPr>
            <a:xfrm>
              <a:off x="6242110" y="202652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3" name="Freeform 222"/>
            <p:cNvSpPr/>
            <p:nvPr/>
          </p:nvSpPr>
          <p:spPr>
            <a:xfrm>
              <a:off x="6844948" y="230116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4" name="Freeform 223"/>
            <p:cNvSpPr/>
            <p:nvPr/>
          </p:nvSpPr>
          <p:spPr>
            <a:xfrm>
              <a:off x="5003781" y="1071499"/>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 name="Freeform 224"/>
            <p:cNvSpPr/>
            <p:nvPr/>
          </p:nvSpPr>
          <p:spPr>
            <a:xfrm>
              <a:off x="4898987" y="967943"/>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6" name="Freeform 225"/>
            <p:cNvSpPr/>
            <p:nvPr/>
          </p:nvSpPr>
          <p:spPr>
            <a:xfrm>
              <a:off x="5540100" y="226601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7" name="Freeform 226"/>
            <p:cNvSpPr/>
            <p:nvPr/>
          </p:nvSpPr>
          <p:spPr>
            <a:xfrm>
              <a:off x="7055964" y="224238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8" name="Freeform 227"/>
            <p:cNvSpPr/>
            <p:nvPr/>
          </p:nvSpPr>
          <p:spPr>
            <a:xfrm>
              <a:off x="7216710" y="128336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9" name="Freeform 228"/>
            <p:cNvSpPr/>
            <p:nvPr/>
          </p:nvSpPr>
          <p:spPr>
            <a:xfrm>
              <a:off x="5045450" y="181670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0" name="Freeform 229"/>
            <p:cNvSpPr/>
            <p:nvPr/>
          </p:nvSpPr>
          <p:spPr>
            <a:xfrm>
              <a:off x="4873792" y="16961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1" name="Freeform 230"/>
            <p:cNvSpPr/>
            <p:nvPr/>
          </p:nvSpPr>
          <p:spPr>
            <a:xfrm>
              <a:off x="6820549" y="201206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2" name="Freeform 231"/>
            <p:cNvSpPr/>
            <p:nvPr/>
          </p:nvSpPr>
          <p:spPr>
            <a:xfrm>
              <a:off x="6501669" y="2301165"/>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3" name="Freeform 232"/>
            <p:cNvSpPr/>
            <p:nvPr/>
          </p:nvSpPr>
          <p:spPr>
            <a:xfrm>
              <a:off x="4897183" y="230743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4" name="Freeform 233"/>
            <p:cNvSpPr/>
            <p:nvPr/>
          </p:nvSpPr>
          <p:spPr>
            <a:xfrm>
              <a:off x="5308757" y="222765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 name="Freeform 234"/>
            <p:cNvSpPr/>
            <p:nvPr/>
          </p:nvSpPr>
          <p:spPr>
            <a:xfrm>
              <a:off x="7233545" y="174777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6" name="Freeform 235"/>
            <p:cNvSpPr/>
            <p:nvPr/>
          </p:nvSpPr>
          <p:spPr>
            <a:xfrm>
              <a:off x="7122719" y="115796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7" name="Freeform 236"/>
            <p:cNvSpPr/>
            <p:nvPr/>
          </p:nvSpPr>
          <p:spPr>
            <a:xfrm>
              <a:off x="6177595" y="23390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8" name="Freeform 237"/>
            <p:cNvSpPr/>
            <p:nvPr/>
          </p:nvSpPr>
          <p:spPr>
            <a:xfrm>
              <a:off x="5630793" y="1250306"/>
              <a:ext cx="946714" cy="73475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9" name="Cat5Text">
              <a:hlinkClick r:id="" action="ppaction://macro?name=ViewQuestion"/>
            </p:cNvPr>
            <p:cNvSpPr>
              <a:spLocks noChangeAspect="1"/>
            </p:cNvSpPr>
            <p:nvPr/>
          </p:nvSpPr>
          <p:spPr>
            <a:xfrm>
              <a:off x="4784408" y="919663"/>
              <a:ext cx="2623185" cy="1554480"/>
            </a:xfrm>
            <a:prstGeom prst="rect">
              <a:avLst/>
            </a:prstGeom>
            <a:solidFill>
              <a:schemeClr val="tx1">
                <a:alpha val="1000"/>
              </a:schemeClr>
            </a:solidFill>
            <a:ln w="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Things That Can Be Used as Fishing Bait</a:t>
              </a:r>
              <a:endParaRPr lang="en-US" sz="2400" b="1" dirty="0">
                <a:effectLst>
                  <a:outerShdw blurRad="38100" dist="38100" dir="2700000" algn="tl">
                    <a:srgbClr val="000000">
                      <a:alpha val="43137"/>
                    </a:srgbClr>
                  </a:outerShdw>
                </a:effectLst>
              </a:endParaRPr>
            </a:p>
          </p:txBody>
        </p:sp>
      </p:grpSp>
      <p:grpSp>
        <p:nvGrpSpPr>
          <p:cNvPr id="240" name="Cat6"/>
          <p:cNvGrpSpPr/>
          <p:nvPr/>
        </p:nvGrpSpPr>
        <p:grpSpPr>
          <a:xfrm>
            <a:off x="7663717" y="4776304"/>
            <a:ext cx="2623185" cy="1559634"/>
            <a:chOff x="4784408" y="914509"/>
            <a:chExt cx="2623185" cy="1559634"/>
          </a:xfrm>
        </p:grpSpPr>
        <p:sp>
          <p:nvSpPr>
            <p:cNvPr id="241" name="CatBG"/>
            <p:cNvSpPr>
              <a:spLocks noChangeAspect="1"/>
            </p:cNvSpPr>
            <p:nvPr/>
          </p:nvSpPr>
          <p:spPr>
            <a:xfrm>
              <a:off x="4784408" y="919663"/>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sp>
          <p:nvSpPr>
            <p:cNvPr id="242" name="Freeform 241"/>
            <p:cNvSpPr/>
            <p:nvPr/>
          </p:nvSpPr>
          <p:spPr>
            <a:xfrm>
              <a:off x="4926742" y="1583304"/>
              <a:ext cx="531403" cy="412426"/>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3" name="Freeform 242"/>
            <p:cNvSpPr/>
            <p:nvPr/>
          </p:nvSpPr>
          <p:spPr>
            <a:xfrm>
              <a:off x="4849354" y="1265441"/>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4" name="Freeform 243"/>
            <p:cNvSpPr/>
            <p:nvPr/>
          </p:nvSpPr>
          <p:spPr>
            <a:xfrm>
              <a:off x="6556841" y="930309"/>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 name="Freeform 244"/>
            <p:cNvSpPr/>
            <p:nvPr/>
          </p:nvSpPr>
          <p:spPr>
            <a:xfrm>
              <a:off x="6666369" y="1025910"/>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6" name="Freeform 245"/>
            <p:cNvSpPr/>
            <p:nvPr/>
          </p:nvSpPr>
          <p:spPr>
            <a:xfrm>
              <a:off x="7023993" y="914509"/>
              <a:ext cx="346234" cy="26871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7" name="Freeform 246"/>
            <p:cNvSpPr/>
            <p:nvPr/>
          </p:nvSpPr>
          <p:spPr>
            <a:xfrm>
              <a:off x="6939132" y="1312786"/>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8" name="Freeform 247"/>
            <p:cNvSpPr/>
            <p:nvPr/>
          </p:nvSpPr>
          <p:spPr>
            <a:xfrm>
              <a:off x="6108446" y="2105643"/>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9" name="Freeform 248"/>
            <p:cNvSpPr/>
            <p:nvPr/>
          </p:nvSpPr>
          <p:spPr>
            <a:xfrm>
              <a:off x="6693222" y="2189597"/>
              <a:ext cx="272763" cy="21169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0" name="Freeform 249"/>
            <p:cNvSpPr/>
            <p:nvPr/>
          </p:nvSpPr>
          <p:spPr>
            <a:xfrm>
              <a:off x="5195659" y="2224060"/>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1" name="Freeform 250"/>
            <p:cNvSpPr/>
            <p:nvPr/>
          </p:nvSpPr>
          <p:spPr>
            <a:xfrm>
              <a:off x="7073846" y="201580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2" name="Freeform 251"/>
            <p:cNvSpPr/>
            <p:nvPr/>
          </p:nvSpPr>
          <p:spPr>
            <a:xfrm>
              <a:off x="6931673" y="169795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3" name="Freeform 252"/>
            <p:cNvSpPr/>
            <p:nvPr/>
          </p:nvSpPr>
          <p:spPr>
            <a:xfrm>
              <a:off x="7147914" y="1770126"/>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4" name="Freeform 253"/>
            <p:cNvSpPr/>
            <p:nvPr/>
          </p:nvSpPr>
          <p:spPr>
            <a:xfrm>
              <a:off x="4934859" y="219865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5" name="Freeform 254"/>
            <p:cNvSpPr/>
            <p:nvPr/>
          </p:nvSpPr>
          <p:spPr>
            <a:xfrm>
              <a:off x="6242110" y="2026522"/>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 name="Freeform 255"/>
            <p:cNvSpPr/>
            <p:nvPr/>
          </p:nvSpPr>
          <p:spPr>
            <a:xfrm>
              <a:off x="6844948" y="2301165"/>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7" name="Freeform 256"/>
            <p:cNvSpPr/>
            <p:nvPr/>
          </p:nvSpPr>
          <p:spPr>
            <a:xfrm>
              <a:off x="5003781" y="1071499"/>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8" name="Freeform 257"/>
            <p:cNvSpPr/>
            <p:nvPr/>
          </p:nvSpPr>
          <p:spPr>
            <a:xfrm>
              <a:off x="4898987" y="967943"/>
              <a:ext cx="209588" cy="16266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9" name="Freeform 258"/>
            <p:cNvSpPr/>
            <p:nvPr/>
          </p:nvSpPr>
          <p:spPr>
            <a:xfrm>
              <a:off x="5540100" y="226601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0" name="Freeform 259"/>
            <p:cNvSpPr/>
            <p:nvPr/>
          </p:nvSpPr>
          <p:spPr>
            <a:xfrm>
              <a:off x="7055964" y="224238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1" name="Freeform 260"/>
            <p:cNvSpPr/>
            <p:nvPr/>
          </p:nvSpPr>
          <p:spPr>
            <a:xfrm>
              <a:off x="7216710" y="128336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2" name="Freeform 261"/>
            <p:cNvSpPr/>
            <p:nvPr/>
          </p:nvSpPr>
          <p:spPr>
            <a:xfrm>
              <a:off x="5045450" y="181670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3" name="Freeform 262"/>
            <p:cNvSpPr/>
            <p:nvPr/>
          </p:nvSpPr>
          <p:spPr>
            <a:xfrm>
              <a:off x="4873792" y="16961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4" name="Freeform 263"/>
            <p:cNvSpPr/>
            <p:nvPr/>
          </p:nvSpPr>
          <p:spPr>
            <a:xfrm>
              <a:off x="6820549" y="2012069"/>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5" name="Freeform 264"/>
            <p:cNvSpPr/>
            <p:nvPr/>
          </p:nvSpPr>
          <p:spPr>
            <a:xfrm>
              <a:off x="6501669" y="2301165"/>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6" name="Freeform 265"/>
            <p:cNvSpPr/>
            <p:nvPr/>
          </p:nvSpPr>
          <p:spPr>
            <a:xfrm>
              <a:off x="4897183" y="230743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7" name="Freeform 266"/>
            <p:cNvSpPr/>
            <p:nvPr/>
          </p:nvSpPr>
          <p:spPr>
            <a:xfrm>
              <a:off x="5308757" y="222765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8" name="Freeform 267"/>
            <p:cNvSpPr/>
            <p:nvPr/>
          </p:nvSpPr>
          <p:spPr>
            <a:xfrm>
              <a:off x="7233545" y="1747778"/>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9" name="Freeform 268"/>
            <p:cNvSpPr/>
            <p:nvPr/>
          </p:nvSpPr>
          <p:spPr>
            <a:xfrm>
              <a:off x="7122719" y="1157961"/>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0" name="Freeform 269"/>
            <p:cNvSpPr/>
            <p:nvPr/>
          </p:nvSpPr>
          <p:spPr>
            <a:xfrm>
              <a:off x="6177595" y="2339026"/>
              <a:ext cx="133447" cy="103569"/>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1" name="Freeform 270"/>
            <p:cNvSpPr/>
            <p:nvPr/>
          </p:nvSpPr>
          <p:spPr>
            <a:xfrm>
              <a:off x="5630793" y="1250306"/>
              <a:ext cx="946714" cy="73475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1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2" name="Cat6Text">
              <a:hlinkClick r:id="" action="ppaction://macro?name=ViewQuestion"/>
            </p:cNvPr>
            <p:cNvSpPr>
              <a:spLocks noChangeAspect="1"/>
            </p:cNvSpPr>
            <p:nvPr/>
          </p:nvSpPr>
          <p:spPr>
            <a:xfrm>
              <a:off x="4784408" y="919663"/>
              <a:ext cx="2623185" cy="1554480"/>
            </a:xfrm>
            <a:prstGeom prst="rect">
              <a:avLst/>
            </a:prstGeom>
            <a:solidFill>
              <a:schemeClr val="tx1">
                <a:alpha val="1000"/>
              </a:schemeClr>
            </a:solidFill>
            <a:ln w="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Things You Might Forget to Pack for a Campout</a:t>
              </a:r>
              <a:endParaRPr lang="en-US" sz="2400" b="1" dirty="0">
                <a:effectLst>
                  <a:outerShdw blurRad="38100" dist="38100" dir="2700000" algn="tl">
                    <a:srgbClr val="000000">
                      <a:alpha val="43137"/>
                    </a:srgbClr>
                  </a:outerShdw>
                </a:effectLst>
              </a:endParaRPr>
            </a:p>
          </p:txBody>
        </p:sp>
      </p:grpSp>
      <p:sp>
        <p:nvSpPr>
          <p:cNvPr id="293" name="None1" hidden="1"/>
          <p:cNvSpPr/>
          <p:nvPr/>
        </p:nvSpPr>
        <p:spPr>
          <a:xfrm>
            <a:off x="5086992" y="1113114"/>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4" name="None2" hidden="1"/>
          <p:cNvSpPr/>
          <p:nvPr/>
        </p:nvSpPr>
        <p:spPr>
          <a:xfrm>
            <a:off x="3697823" y="3066419"/>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5" name="None3" hidden="1"/>
          <p:cNvSpPr/>
          <p:nvPr/>
        </p:nvSpPr>
        <p:spPr>
          <a:xfrm>
            <a:off x="6567229" y="3066419"/>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6" name="None4" hidden="1"/>
          <p:cNvSpPr/>
          <p:nvPr/>
        </p:nvSpPr>
        <p:spPr>
          <a:xfrm>
            <a:off x="2227500" y="4997317"/>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7" name="None5" hidden="1"/>
          <p:cNvSpPr/>
          <p:nvPr/>
        </p:nvSpPr>
        <p:spPr>
          <a:xfrm>
            <a:off x="5106809" y="4997317"/>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8" name="None6" hidden="1"/>
          <p:cNvSpPr/>
          <p:nvPr/>
        </p:nvSpPr>
        <p:spPr>
          <a:xfrm>
            <a:off x="7986118" y="4997317"/>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2" name="PTeamName1">
            <a:hlinkClick r:id="" action="ppaction://macro?name=TeamControl"/>
          </p:cNvPr>
          <p:cNvSpPr txBox="1"/>
          <p:nvPr/>
        </p:nvSpPr>
        <p:spPr>
          <a:xfrm>
            <a:off x="0" y="279162"/>
            <a:ext cx="3963311" cy="400110"/>
          </a:xfrm>
          <a:prstGeom prst="rect">
            <a:avLst/>
          </a:prstGeom>
          <a:noFill/>
        </p:spPr>
        <p:txBody>
          <a:bodyPr wrap="square" rtlCol="0">
            <a:spAutoFit/>
          </a:bodyPr>
          <a:lstStyle/>
          <a:p>
            <a:pPr algn="ctr"/>
            <a:r>
              <a:rPr lang="en-US" sz="2000" smtClean="0">
                <a:solidFill>
                  <a:srgbClr val="FFFFFF"/>
                </a:solidFill>
                <a:latin typeface="Arial Black" panose="020B0A04020102020204" pitchFamily="34" charset="0"/>
              </a:rPr>
              <a:t>Ravens</a:t>
            </a:r>
            <a:endParaRPr lang="en-US" sz="2000" dirty="0">
              <a:solidFill>
                <a:srgbClr val="FFFFFF"/>
              </a:solidFill>
              <a:latin typeface="Arial Black" panose="020B0A04020102020204" pitchFamily="34" charset="0"/>
            </a:endParaRPr>
          </a:p>
        </p:txBody>
      </p:sp>
      <p:sp>
        <p:nvSpPr>
          <p:cNvPr id="283" name="PTeamName2">
            <a:hlinkClick r:id="" action="ppaction://macro?name=TeamControl"/>
          </p:cNvPr>
          <p:cNvSpPr txBox="1"/>
          <p:nvPr/>
        </p:nvSpPr>
        <p:spPr>
          <a:xfrm>
            <a:off x="8228689" y="278930"/>
            <a:ext cx="3963311" cy="400110"/>
          </a:xfrm>
          <a:prstGeom prst="rect">
            <a:avLst/>
          </a:prstGeom>
          <a:noFill/>
        </p:spPr>
        <p:txBody>
          <a:bodyPr wrap="square" rtlCol="0">
            <a:spAutoFit/>
          </a:bodyPr>
          <a:lstStyle/>
          <a:p>
            <a:pPr algn="ctr"/>
            <a:r>
              <a:rPr lang="en-US" sz="2000" smtClean="0">
                <a:solidFill>
                  <a:srgbClr val="FFFFFF"/>
                </a:solidFill>
                <a:latin typeface="Arial Black" panose="020B0A04020102020204" pitchFamily="34" charset="0"/>
              </a:rPr>
              <a:t>Eagles</a:t>
            </a:r>
            <a:endParaRPr lang="en-US" sz="2000" dirty="0">
              <a:solidFill>
                <a:srgbClr val="FFFFFF"/>
              </a:solidFill>
              <a:latin typeface="Arial Black" panose="020B0A04020102020204" pitchFamily="34" charset="0"/>
            </a:endParaRPr>
          </a:p>
        </p:txBody>
      </p:sp>
      <p:sp>
        <p:nvSpPr>
          <p:cNvPr id="280" name="PTeamScore1"/>
          <p:cNvSpPr/>
          <p:nvPr/>
        </p:nvSpPr>
        <p:spPr>
          <a:xfrm>
            <a:off x="1526851"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281" name="PTeamScore2"/>
          <p:cNvSpPr/>
          <p:nvPr/>
        </p:nvSpPr>
        <p:spPr>
          <a:xfrm>
            <a:off x="9746345"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273" name="SelectTeam" hidden="1">
            <a:hlinkClick r:id="rId2" action="ppaction://hlinksldjump"/>
          </p:cNvPr>
          <p:cNvSpPr/>
          <p:nvPr/>
        </p:nvSpPr>
        <p:spPr>
          <a:xfrm>
            <a:off x="4130040" y="247078"/>
            <a:ext cx="3931920" cy="457200"/>
          </a:xfrm>
          <a:prstGeom prst="hexagon">
            <a:avLst/>
          </a:prstGeom>
          <a:gradFill flip="none" rotWithShape="1">
            <a:gsLst>
              <a:gs pos="0">
                <a:srgbClr val="002060"/>
              </a:gs>
              <a:gs pos="100000">
                <a:schemeClr val="tx1"/>
              </a:gs>
            </a:gsLst>
            <a:path path="circle">
              <a:fillToRect l="50000" t="50000" r="50000" b="50000"/>
            </a:path>
            <a:tileRect/>
          </a:grad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tIns="91440" rtlCol="0" anchor="ctr" anchorCtr="1"/>
          <a:lstStyle/>
          <a:p>
            <a:pPr algn="ctr">
              <a:lnSpc>
                <a:spcPct val="70000"/>
              </a:lnSpc>
            </a:pPr>
            <a:r>
              <a:rPr lang="en-US" sz="2000" b="1" dirty="0"/>
              <a:t>SELECT THE TEAM WHO IS GOING TO PLAY NEXT</a:t>
            </a:r>
          </a:p>
        </p:txBody>
      </p:sp>
      <p:sp>
        <p:nvSpPr>
          <p:cNvPr id="275" name="StartFinal">
            <a:hlinkClick r:id="" action="ppaction://macro?name=StartFinal"/>
          </p:cNvPr>
          <p:cNvSpPr/>
          <p:nvPr/>
        </p:nvSpPr>
        <p:spPr>
          <a:xfrm>
            <a:off x="11114960" y="4581069"/>
            <a:ext cx="914400" cy="914400"/>
          </a:xfrm>
          <a:prstGeom prst="ellipse">
            <a:avLst/>
          </a:prstGeom>
          <a:solidFill>
            <a:srgbClr val="3147C7"/>
          </a:solidFill>
          <a:ln w="381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spcFirstLastPara="1" wrap="square" tIns="91440" bIns="91440" numCol="1" rtlCol="0" anchor="ctr" anchorCtr="1">
            <a:prstTxWarp prst="textButton">
              <a:avLst/>
            </a:prstTxWarp>
          </a:bodyPr>
          <a:lstStyle/>
          <a:p>
            <a:pPr algn="ctr"/>
            <a:r>
              <a:rPr lang="en-US" sz="1600" b="1" dirty="0"/>
              <a:t>WINNER’S</a:t>
            </a:r>
          </a:p>
          <a:p>
            <a:pPr algn="ctr">
              <a:lnSpc>
                <a:spcPct val="250000"/>
              </a:lnSpc>
            </a:pPr>
            <a:r>
              <a:rPr lang="en-US" sz="4000" b="1" dirty="0">
                <a:solidFill>
                  <a:srgbClr val="FFFF00"/>
                </a:solidFill>
                <a:sym typeface="Webdings" panose="05030102010509060703" pitchFamily="18" charset="2"/>
              </a:rPr>
              <a:t></a:t>
            </a:r>
            <a:endParaRPr lang="en-US" sz="3600" b="1" dirty="0">
              <a:solidFill>
                <a:srgbClr val="FFFF00"/>
              </a:solidFill>
            </a:endParaRPr>
          </a:p>
          <a:p>
            <a:pPr algn="ctr"/>
            <a:r>
              <a:rPr lang="en-US" b="1" spc="300" dirty="0"/>
              <a:t>CIRCLE</a:t>
            </a:r>
          </a:p>
        </p:txBody>
      </p:sp>
      <p:sp>
        <p:nvSpPr>
          <p:cNvPr id="276" name="AdjustButton">
            <a:hlinkClick r:id="" action="ppaction://macro?name=PAdjustScores"/>
          </p:cNvPr>
          <p:cNvSpPr/>
          <p:nvPr/>
        </p:nvSpPr>
        <p:spPr>
          <a:xfrm>
            <a:off x="128458" y="4558157"/>
            <a:ext cx="914400" cy="914400"/>
          </a:xfrm>
          <a:prstGeom prst="ellipse">
            <a:avLst/>
          </a:prstGeom>
          <a:solidFill>
            <a:srgbClr val="3147C7"/>
          </a:solidFill>
          <a:ln w="381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rstTxWarp prst="textButton">
              <a:avLst>
                <a:gd name="adj" fmla="val 11806272"/>
              </a:avLst>
            </a:prstTxWarp>
          </a:bodyPr>
          <a:lstStyle/>
          <a:p>
            <a:pPr algn="ctr"/>
            <a:r>
              <a:rPr lang="en-US" b="1" dirty="0"/>
              <a:t>MODIFY</a:t>
            </a:r>
          </a:p>
          <a:p>
            <a:pPr algn="ctr"/>
            <a:r>
              <a:rPr lang="en-US" sz="3200" b="1" spc="300" dirty="0">
                <a:solidFill>
                  <a:srgbClr val="92D050"/>
                </a:solidFill>
              </a:rPr>
              <a:t>+</a:t>
            </a:r>
            <a:r>
              <a:rPr lang="en-US" sz="3200" b="1" spc="300" dirty="0">
                <a:solidFill>
                  <a:srgbClr val="FFFF00"/>
                </a:solidFill>
              </a:rPr>
              <a:t>/</a:t>
            </a:r>
            <a:r>
              <a:rPr lang="en-US" sz="3200" b="1" spc="300" dirty="0">
                <a:solidFill>
                  <a:schemeClr val="accent2"/>
                </a:solidFill>
              </a:rPr>
              <a:t>-</a:t>
            </a:r>
            <a:endParaRPr lang="en-US" b="1" spc="300" dirty="0">
              <a:solidFill>
                <a:schemeClr val="accent2"/>
              </a:solidFill>
            </a:endParaRPr>
          </a:p>
          <a:p>
            <a:pPr algn="ctr"/>
            <a:r>
              <a:rPr lang="en-US" b="1" spc="300" dirty="0"/>
              <a:t>SCORES</a:t>
            </a:r>
          </a:p>
        </p:txBody>
      </p:sp>
    </p:spTree>
    <p:extLst>
      <p:ext uri="{BB962C8B-B14F-4D97-AF65-F5344CB8AC3E}">
        <p14:creationId xmlns:p14="http://schemas.microsoft.com/office/powerpoint/2010/main" val="23056703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80000">
              <a:srgbClr val="0070C0">
                <a:lumMod val="65000"/>
              </a:srgbClr>
            </a:gs>
            <a:gs pos="39000">
              <a:srgbClr val="002060"/>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53" name="Oval 52">
            <a:extLst>
              <a:ext uri="{FF2B5EF4-FFF2-40B4-BE49-F238E27FC236}">
                <a16:creationId xmlns="" xmlns:a16="http://schemas.microsoft.com/office/drawing/2014/main" id="{C2DD48BE-239A-447A-AADC-2FD905AF334C}"/>
              </a:ext>
            </a:extLst>
          </p:cNvPr>
          <p:cNvSpPr/>
          <p:nvPr/>
        </p:nvSpPr>
        <p:spPr>
          <a:xfrm>
            <a:off x="2339064" y="6169411"/>
            <a:ext cx="455171" cy="4551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 dirty="0"/>
              <a:t>Blink!</a:t>
            </a:r>
          </a:p>
        </p:txBody>
      </p:sp>
      <p:grpSp>
        <p:nvGrpSpPr>
          <p:cNvPr id="3" name="Group 2"/>
          <p:cNvGrpSpPr/>
          <p:nvPr/>
        </p:nvGrpSpPr>
        <p:grpSpPr>
          <a:xfrm>
            <a:off x="3559338" y="382668"/>
            <a:ext cx="5073325" cy="4367539"/>
            <a:chOff x="3559338" y="382668"/>
            <a:chExt cx="5073325" cy="4367539"/>
          </a:xfrm>
        </p:grpSpPr>
        <p:sp>
          <p:nvSpPr>
            <p:cNvPr id="22" name="Freeform 21"/>
            <p:cNvSpPr/>
            <p:nvPr/>
          </p:nvSpPr>
          <p:spPr>
            <a:xfrm>
              <a:off x="6248067"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22"/>
            <p:cNvSpPr/>
            <p:nvPr/>
          </p:nvSpPr>
          <p:spPr>
            <a:xfrm>
              <a:off x="711305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p:cNvSpPr/>
            <p:nvPr/>
          </p:nvSpPr>
          <p:spPr>
            <a:xfrm>
              <a:off x="5340961" y="382668"/>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4"/>
            <p:cNvSpPr/>
            <p:nvPr/>
          </p:nvSpPr>
          <p:spPr>
            <a:xfrm>
              <a:off x="4478986"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25"/>
            <p:cNvSpPr/>
            <p:nvPr/>
          </p:nvSpPr>
          <p:spPr>
            <a:xfrm>
              <a:off x="534096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26"/>
            <p:cNvSpPr/>
            <p:nvPr/>
          </p:nvSpPr>
          <p:spPr>
            <a:xfrm>
              <a:off x="3559338"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0" y="-718251"/>
            <a:ext cx="3409950" cy="699201"/>
          </a:xfrm>
        </p:spPr>
        <p:txBody>
          <a:bodyPr/>
          <a:lstStyle/>
          <a:p>
            <a:r>
              <a:rPr lang="en-US" dirty="0"/>
              <a:t>Category 1</a:t>
            </a:r>
          </a:p>
        </p:txBody>
      </p:sp>
      <p:cxnSp>
        <p:nvCxnSpPr>
          <p:cNvPr id="41" name="Straight Connector 40"/>
          <p:cNvCxnSpPr/>
          <p:nvPr/>
        </p:nvCxnSpPr>
        <p:spPr>
          <a:xfrm flipH="1">
            <a:off x="1524000" y="3305344"/>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1524000" y="2346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1524000" y="17459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sp>
        <p:nvSpPr>
          <p:cNvPr id="2057" name="Rectangle 2056"/>
          <p:cNvSpPr/>
          <p:nvPr/>
        </p:nvSpPr>
        <p:spPr>
          <a:xfrm>
            <a:off x="1481777" y="-19050"/>
            <a:ext cx="137160" cy="5104122"/>
          </a:xfrm>
          <a:prstGeom prst="rect">
            <a:avLst/>
          </a:prstGeom>
          <a:gradFill>
            <a:gsLst>
              <a:gs pos="90634">
                <a:schemeClr val="bg1">
                  <a:lumMod val="95000"/>
                </a:schemeClr>
              </a:gs>
              <a:gs pos="79000">
                <a:srgbClr val="FF0000"/>
              </a:gs>
              <a:gs pos="62494">
                <a:srgbClr val="C00000"/>
              </a:gs>
              <a:gs pos="43000">
                <a:schemeClr val="bg1"/>
              </a:gs>
              <a:gs pos="29000">
                <a:srgbClr val="FFFF00"/>
              </a:gs>
              <a:gs pos="15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10564824" y="-19050"/>
            <a:ext cx="137160" cy="5104122"/>
          </a:xfrm>
          <a:prstGeom prst="rect">
            <a:avLst/>
          </a:prstGeom>
          <a:gradFill>
            <a:gsLst>
              <a:gs pos="90634">
                <a:schemeClr val="bg1">
                  <a:lumMod val="95000"/>
                </a:schemeClr>
              </a:gs>
              <a:gs pos="79000">
                <a:srgbClr val="FF0000"/>
              </a:gs>
              <a:gs pos="45000">
                <a:srgbClr val="C00000"/>
              </a:gs>
              <a:gs pos="62000">
                <a:schemeClr val="tx1"/>
              </a:gs>
              <a:gs pos="14000">
                <a:schemeClr val="bg1"/>
              </a:gs>
              <a:gs pos="30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38100" y="5330751"/>
            <a:ext cx="12230100" cy="152724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76200" y="5085072"/>
            <a:ext cx="12344400" cy="245679"/>
          </a:xfrm>
          <a:prstGeom prst="rect">
            <a:avLst/>
          </a:prstGeom>
          <a:solidFill>
            <a:schemeClr val="accent4">
              <a:lumMod val="40000"/>
              <a:lumOff val="60000"/>
            </a:schemeClr>
          </a:solidFill>
          <a:ln w="31750">
            <a:no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rapezoid 32"/>
          <p:cNvSpPr/>
          <p:nvPr/>
        </p:nvSpPr>
        <p:spPr>
          <a:xfrm rot="10800000">
            <a:off x="1" y="4364524"/>
            <a:ext cx="12192000" cy="2493476"/>
          </a:xfrm>
          <a:prstGeom prst="trapezoid">
            <a:avLst>
              <a:gd name="adj" fmla="val 88316"/>
            </a:avLst>
          </a:prstGeom>
          <a:solidFill>
            <a:schemeClr val="tx1"/>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rapezoid 12"/>
          <p:cNvSpPr/>
          <p:nvPr/>
        </p:nvSpPr>
        <p:spPr>
          <a:xfrm rot="10800000">
            <a:off x="370658" y="4523282"/>
            <a:ext cx="11450685" cy="1369914"/>
          </a:xfrm>
          <a:prstGeom prst="trapezoid">
            <a:avLst>
              <a:gd name="adj" fmla="val 88316"/>
            </a:avLst>
          </a:prstGeom>
          <a:solidFill>
            <a:schemeClr val="tx1"/>
          </a:solidFill>
          <a:ln w="539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nswerText"/>
          <p:cNvSpPr txBox="1">
            <a:spLocks noChangeArrowheads="1"/>
          </p:cNvSpPr>
          <p:nvPr/>
        </p:nvSpPr>
        <p:spPr bwMode="auto">
          <a:xfrm>
            <a:off x="1218744" y="4632201"/>
            <a:ext cx="9754514" cy="1147589"/>
          </a:xfrm>
          <a:prstGeom prst="hexagon">
            <a:avLst>
              <a:gd name="adj" fmla="val 42055"/>
              <a:gd name="vf" fmla="val 115470"/>
            </a:avLst>
          </a:prstGeom>
          <a:gradFill flip="none" rotWithShape="1">
            <a:gsLst>
              <a:gs pos="0">
                <a:srgbClr val="C00000"/>
              </a:gs>
              <a:gs pos="100000">
                <a:srgbClr val="C00000">
                  <a:lumMod val="5000"/>
                </a:srgbClr>
              </a:gs>
            </a:gsLst>
            <a:path path="circle">
              <a:fillToRect l="50000" t="50000" r="50000" b="50000"/>
            </a:path>
            <a:tileRect/>
          </a:gradFill>
          <a:ln w="508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lnSpc>
                <a:spcPct val="80000"/>
              </a:lnSpc>
              <a:defRPr sz="3200" b="1"/>
            </a:lvl1pPr>
          </a:lstStyle>
          <a:p>
            <a:endParaRPr lang="en-US" altLang="en-US" dirty="0"/>
          </a:p>
        </p:txBody>
      </p:sp>
      <p:sp>
        <p:nvSpPr>
          <p:cNvPr id="56" name="Freeform 55" hidden="1"/>
          <p:cNvSpPr/>
          <p:nvPr/>
        </p:nvSpPr>
        <p:spPr>
          <a:xfrm rot="2520821">
            <a:off x="10245803" y="5650097"/>
            <a:ext cx="137434" cy="1451185"/>
          </a:xfrm>
          <a:custGeom>
            <a:avLst/>
            <a:gdLst>
              <a:gd name="connsiteX0" fmla="*/ 1 w 137434"/>
              <a:gd name="connsiteY0" fmla="*/ 0 h 1451185"/>
              <a:gd name="connsiteX1" fmla="*/ 137434 w 137434"/>
              <a:gd name="connsiteY1" fmla="*/ 0 h 1451185"/>
              <a:gd name="connsiteX2" fmla="*/ 137434 w 137434"/>
              <a:gd name="connsiteY2" fmla="*/ 1327380 h 1451185"/>
              <a:gd name="connsiteX3" fmla="*/ 0 w 137434"/>
              <a:gd name="connsiteY3" fmla="*/ 1451185 h 1451185"/>
            </a:gdLst>
            <a:ahLst/>
            <a:cxnLst>
              <a:cxn ang="0">
                <a:pos x="connsiteX0" y="connsiteY0"/>
              </a:cxn>
              <a:cxn ang="0">
                <a:pos x="connsiteX1" y="connsiteY1"/>
              </a:cxn>
              <a:cxn ang="0">
                <a:pos x="connsiteX2" y="connsiteY2"/>
              </a:cxn>
              <a:cxn ang="0">
                <a:pos x="connsiteX3" y="connsiteY3"/>
              </a:cxn>
            </a:cxnLst>
            <a:rect l="l" t="t" r="r" b="b"/>
            <a:pathLst>
              <a:path w="137434" h="1451185">
                <a:moveTo>
                  <a:pt x="1" y="0"/>
                </a:moveTo>
                <a:lnTo>
                  <a:pt x="137434" y="0"/>
                </a:lnTo>
                <a:lnTo>
                  <a:pt x="137434" y="1327380"/>
                </a:lnTo>
                <a:lnTo>
                  <a:pt x="0" y="1451185"/>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Freeform 53" hidden="1"/>
          <p:cNvSpPr/>
          <p:nvPr/>
        </p:nvSpPr>
        <p:spPr>
          <a:xfrm rot="19079179" flipH="1">
            <a:off x="1806609" y="5650096"/>
            <a:ext cx="137433" cy="1451186"/>
          </a:xfrm>
          <a:custGeom>
            <a:avLst/>
            <a:gdLst>
              <a:gd name="connsiteX0" fmla="*/ 0 w 137433"/>
              <a:gd name="connsiteY0" fmla="*/ 0 h 1451186"/>
              <a:gd name="connsiteX1" fmla="*/ 0 w 137433"/>
              <a:gd name="connsiteY1" fmla="*/ 1451186 h 1451186"/>
              <a:gd name="connsiteX2" fmla="*/ 137433 w 137433"/>
              <a:gd name="connsiteY2" fmla="*/ 1327381 h 1451186"/>
              <a:gd name="connsiteX3" fmla="*/ 137433 w 137433"/>
              <a:gd name="connsiteY3" fmla="*/ 0 h 1451186"/>
            </a:gdLst>
            <a:ahLst/>
            <a:cxnLst>
              <a:cxn ang="0">
                <a:pos x="connsiteX0" y="connsiteY0"/>
              </a:cxn>
              <a:cxn ang="0">
                <a:pos x="connsiteX1" y="connsiteY1"/>
              </a:cxn>
              <a:cxn ang="0">
                <a:pos x="connsiteX2" y="connsiteY2"/>
              </a:cxn>
              <a:cxn ang="0">
                <a:pos x="connsiteX3" y="connsiteY3"/>
              </a:cxn>
            </a:cxnLst>
            <a:rect l="l" t="t" r="r" b="b"/>
            <a:pathLst>
              <a:path w="137433" h="1451186">
                <a:moveTo>
                  <a:pt x="0" y="0"/>
                </a:moveTo>
                <a:lnTo>
                  <a:pt x="0" y="1451186"/>
                </a:lnTo>
                <a:lnTo>
                  <a:pt x="137433" y="1327381"/>
                </a:lnTo>
                <a:lnTo>
                  <a:pt x="137433" y="0"/>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PTeamScore"/>
          <p:cNvSpPr/>
          <p:nvPr/>
        </p:nvSpPr>
        <p:spPr>
          <a:xfrm>
            <a:off x="5320856" y="3569305"/>
            <a:ext cx="1550290" cy="775145"/>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smtClean="0">
                <a:effectLst>
                  <a:outerShdw blurRad="38100" dist="38100" dir="2700000" algn="tl">
                    <a:srgbClr val="000000">
                      <a:alpha val="43137"/>
                    </a:srgbClr>
                  </a:outerShdw>
                </a:effectLst>
                <a:latin typeface="Arial Black" panose="020B0A04020102020204" pitchFamily="34" charset="0"/>
              </a:rPr>
              <a:t>0</a:t>
            </a:r>
            <a:endParaRPr lang="en-US" sz="4400" b="1" dirty="0">
              <a:effectLst>
                <a:outerShdw blurRad="38100" dist="38100" dir="2700000" algn="tl">
                  <a:srgbClr val="000000">
                    <a:alpha val="43137"/>
                  </a:srgbClr>
                </a:outerShdw>
              </a:effectLst>
              <a:latin typeface="Arial Black" panose="020B0A04020102020204" pitchFamily="34" charset="0"/>
            </a:endParaRPr>
          </a:p>
        </p:txBody>
      </p:sp>
      <p:sp>
        <p:nvSpPr>
          <p:cNvPr id="44" name="PTimerText"/>
          <p:cNvSpPr/>
          <p:nvPr/>
        </p:nvSpPr>
        <p:spPr>
          <a:xfrm>
            <a:off x="5331427" y="114742"/>
            <a:ext cx="1529146" cy="617636"/>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600" b="1" smtClean="0">
                <a:effectLst>
                  <a:outerShdw blurRad="38100" dist="38100" dir="2700000" algn="tl">
                    <a:srgbClr val="000000">
                      <a:alpha val="43137"/>
                    </a:srgbClr>
                  </a:outerShdw>
                </a:effectLst>
                <a:latin typeface="Arial Black" panose="020B0A04020102020204" pitchFamily="34" charset="0"/>
              </a:rPr>
              <a:t>0:00</a:t>
            </a:r>
            <a:endParaRPr lang="en-US" sz="3600" b="1" dirty="0">
              <a:effectLst>
                <a:outerShdw blurRad="38100" dist="38100" dir="2700000" algn="tl">
                  <a:srgbClr val="000000">
                    <a:alpha val="43137"/>
                  </a:srgbClr>
                </a:outerShdw>
              </a:effectLst>
              <a:latin typeface="Arial Black" panose="020B0A04020102020204" pitchFamily="34" charset="0"/>
            </a:endParaRPr>
          </a:p>
        </p:txBody>
      </p:sp>
      <p:sp>
        <p:nvSpPr>
          <p:cNvPr id="45" name="PTeamScore1"/>
          <p:cNvSpPr/>
          <p:nvPr/>
        </p:nvSpPr>
        <p:spPr>
          <a:xfrm>
            <a:off x="1526851"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46" name="PTeamScore2"/>
          <p:cNvSpPr/>
          <p:nvPr/>
        </p:nvSpPr>
        <p:spPr>
          <a:xfrm>
            <a:off x="9746345"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34" name="RedBox">
            <a:hlinkClick r:id="" action="ppaction://macro?name=Incorrect">
              <a:snd r:embed="rId2" name="pyra-illegalclue.wav"/>
            </a:hlinkClick>
          </p:cNvPr>
          <p:cNvSpPr>
            <a:spLocks noChangeArrowheads="1"/>
          </p:cNvSpPr>
          <p:nvPr/>
        </p:nvSpPr>
        <p:spPr bwMode="auto">
          <a:xfrm>
            <a:off x="10798813" y="3927635"/>
            <a:ext cx="361502" cy="365760"/>
          </a:xfrm>
          <a:prstGeom prst="rect">
            <a:avLst/>
          </a:prstGeom>
          <a:solidFill>
            <a:srgbClr val="FF000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400" dirty="0">
                <a:solidFill>
                  <a:schemeClr val="bg1"/>
                </a:solidFill>
                <a:sym typeface="Wingdings 2" panose="05020102010507070707" pitchFamily="18" charset="2"/>
              </a:rPr>
              <a:t></a:t>
            </a:r>
            <a:endParaRPr lang="en-US" altLang="en-US" sz="4400" dirty="0">
              <a:solidFill>
                <a:schemeClr val="bg1"/>
              </a:solidFill>
            </a:endParaRPr>
          </a:p>
        </p:txBody>
      </p:sp>
      <p:sp>
        <p:nvSpPr>
          <p:cNvPr id="35" name="YellowBox">
            <a:hlinkClick r:id="" action="ppaction://macro?name=Pass"/>
          </p:cNvPr>
          <p:cNvSpPr>
            <a:spLocks noChangeArrowheads="1"/>
          </p:cNvSpPr>
          <p:nvPr/>
        </p:nvSpPr>
        <p:spPr bwMode="auto">
          <a:xfrm>
            <a:off x="11224405" y="3927635"/>
            <a:ext cx="361502" cy="365760"/>
          </a:xfrm>
          <a:prstGeom prst="rect">
            <a:avLst/>
          </a:prstGeom>
          <a:solidFill>
            <a:srgbClr val="FFC000"/>
          </a:solidFill>
          <a:ln w="9525">
            <a:solidFill>
              <a:schemeClr val="bg1"/>
            </a:solidFill>
            <a:miter lim="800000"/>
            <a:headEnd/>
            <a:tailEnd/>
          </a:ln>
          <a:effectLst/>
        </p:spPr>
        <p:txBody>
          <a:bodyPr vert="horz" wrap="none" lIns="0" tIns="320040" rIns="0" bIns="0" anchor="ctr" anchorCtr="1"/>
          <a:lstStyle/>
          <a:p>
            <a:pPr algn="ctr">
              <a:lnSpc>
                <a:spcPts val="1000"/>
              </a:lnSpc>
            </a:pPr>
            <a:r>
              <a:rPr lang="en-US" altLang="en-US" sz="3300" dirty="0">
                <a:solidFill>
                  <a:schemeClr val="bg1"/>
                </a:solidFill>
                <a:sym typeface="Wingdings 3" panose="05040102010807070707" pitchFamily="18" charset="2"/>
              </a:rPr>
              <a:t></a:t>
            </a:r>
            <a:endParaRPr lang="en-US" altLang="en-US" sz="3300" dirty="0">
              <a:solidFill>
                <a:schemeClr val="bg1"/>
              </a:solidFill>
            </a:endParaRPr>
          </a:p>
        </p:txBody>
      </p:sp>
      <p:sp>
        <p:nvSpPr>
          <p:cNvPr id="38" name="GreenBox">
            <a:hlinkClick r:id="" action="ppaction://macro?name=Correct">
              <a:snd r:embed="rId3" name="pyra-right.wav"/>
            </a:hlinkClick>
          </p:cNvPr>
          <p:cNvSpPr>
            <a:spLocks noChangeArrowheads="1"/>
          </p:cNvSpPr>
          <p:nvPr/>
        </p:nvSpPr>
        <p:spPr bwMode="auto">
          <a:xfrm>
            <a:off x="11649996" y="3927635"/>
            <a:ext cx="365760" cy="365760"/>
          </a:xfrm>
          <a:prstGeom prst="rect">
            <a:avLst/>
          </a:prstGeom>
          <a:solidFill>
            <a:srgbClr val="00B05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000" dirty="0">
                <a:solidFill>
                  <a:schemeClr val="bg1"/>
                </a:solidFill>
                <a:sym typeface="Wingdings" panose="05000000000000000000" pitchFamily="2" charset="2"/>
              </a:rPr>
              <a:t></a:t>
            </a:r>
            <a:endParaRPr lang="en-US" altLang="en-US" sz="4000" dirty="0">
              <a:solidFill>
                <a:schemeClr val="bg1"/>
              </a:solidFill>
            </a:endParaRPr>
          </a:p>
        </p:txBody>
      </p:sp>
      <p:sp>
        <p:nvSpPr>
          <p:cNvPr id="39" name="StartRound">
            <a:hlinkClick r:id="" action="ppaction://macro?name=Start"/>
          </p:cNvPr>
          <p:cNvSpPr/>
          <p:nvPr/>
        </p:nvSpPr>
        <p:spPr>
          <a:xfrm>
            <a:off x="10798812" y="3896033"/>
            <a:ext cx="1280160" cy="428965"/>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START</a:t>
            </a:r>
          </a:p>
        </p:txBody>
      </p:sp>
      <p:sp>
        <p:nvSpPr>
          <p:cNvPr id="47" name="BackToRound" hidden="1">
            <a:hlinkClick r:id="rId4" action="ppaction://hlinksldjump"/>
          </p:cNvPr>
          <p:cNvSpPr/>
          <p:nvPr/>
        </p:nvSpPr>
        <p:spPr>
          <a:xfrm>
            <a:off x="10803246" y="3895631"/>
            <a:ext cx="1275726" cy="429768"/>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BACK</a:t>
            </a:r>
          </a:p>
        </p:txBody>
      </p:sp>
      <p:grpSp>
        <p:nvGrpSpPr>
          <p:cNvPr id="48" name="LogoGroup"/>
          <p:cNvGrpSpPr/>
          <p:nvPr/>
        </p:nvGrpSpPr>
        <p:grpSpPr>
          <a:xfrm>
            <a:off x="5154181" y="4677327"/>
            <a:ext cx="1883639" cy="1064087"/>
            <a:chOff x="2235765" y="1170859"/>
            <a:chExt cx="8025270" cy="4533558"/>
          </a:xfrm>
        </p:grpSpPr>
        <p:sp>
          <p:nvSpPr>
            <p:cNvPr id="50" name="Freeform 49"/>
            <p:cNvSpPr/>
            <p:nvPr/>
          </p:nvSpPr>
          <p:spPr>
            <a:xfrm>
              <a:off x="2531230" y="1337771"/>
              <a:ext cx="7434340" cy="4199735"/>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accent2">
                    <a:lumMod val="60000"/>
                    <a:lumOff val="40000"/>
                  </a:schemeClr>
                </a:gs>
                <a:gs pos="59000">
                  <a:srgbClr val="FF0000"/>
                </a:gs>
                <a:gs pos="91000">
                  <a:srgbClr val="C00000">
                    <a:lumMod val="50000"/>
                  </a:srgb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50"/>
            <p:cNvSpPr/>
            <p:nvPr/>
          </p:nvSpPr>
          <p:spPr>
            <a:xfrm>
              <a:off x="2235765" y="1170859"/>
              <a:ext cx="8025270" cy="4533558"/>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4">
                <a:lumMod val="60000"/>
                <a:lumOff val="40000"/>
              </a:schemeClr>
            </a:solidFill>
            <a:ln w="19050">
              <a:solidFill>
                <a:schemeClr val="tx1"/>
              </a:solidFill>
            </a:ln>
            <a:effectLst>
              <a:glow rad="12700">
                <a:schemeClr val="tx1">
                  <a:alpha val="20000"/>
                </a:schemeClr>
              </a:glow>
              <a:innerShdw blurRad="381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5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58730" y="1461821"/>
              <a:ext cx="6779340" cy="3974937"/>
            </a:xfrm>
            <a:prstGeom prst="rect">
              <a:avLst/>
            </a:prstGeom>
          </p:spPr>
        </p:pic>
      </p:grpSp>
      <p:sp>
        <p:nvSpPr>
          <p:cNvPr id="55" name="TextBox 54">
            <a:extLst>
              <a:ext uri="{FF2B5EF4-FFF2-40B4-BE49-F238E27FC236}">
                <a16:creationId xmlns="" xmlns:a16="http://schemas.microsoft.com/office/drawing/2014/main" id="{1F4FCEB0-150A-4A1A-A055-723E646A6F98}"/>
              </a:ext>
            </a:extLst>
          </p:cNvPr>
          <p:cNvSpPr txBox="1"/>
          <p:nvPr/>
        </p:nvSpPr>
        <p:spPr>
          <a:xfrm>
            <a:off x="12268201" y="-51931"/>
            <a:ext cx="5321968" cy="646331"/>
          </a:xfrm>
          <a:prstGeom prst="rect">
            <a:avLst/>
          </a:prstGeom>
          <a:solidFill>
            <a:schemeClr val="bg1"/>
          </a:solidFill>
        </p:spPr>
        <p:txBody>
          <a:bodyPr wrap="square" rtlCol="0">
            <a:spAutoFit/>
          </a:bodyPr>
          <a:lstStyle/>
          <a:p>
            <a:r>
              <a:rPr lang="en-US" dirty="0"/>
              <a:t>TYPE IN ANSWERS HERE! Make sure to end each answer is on it’s own line and ends with a period (.)</a:t>
            </a:r>
          </a:p>
        </p:txBody>
      </p:sp>
      <p:sp>
        <p:nvSpPr>
          <p:cNvPr id="57" name="AnswerBlock">
            <a:extLst>
              <a:ext uri="{FF2B5EF4-FFF2-40B4-BE49-F238E27FC236}">
                <a16:creationId xmlns="" xmlns:a16="http://schemas.microsoft.com/office/drawing/2014/main" id="{E0EF9FFD-B27C-4FEC-83E7-AD06D95F7EDD}"/>
              </a:ext>
            </a:extLst>
          </p:cNvPr>
          <p:cNvSpPr/>
          <p:nvPr/>
        </p:nvSpPr>
        <p:spPr>
          <a:xfrm>
            <a:off x="12268200" y="596658"/>
            <a:ext cx="5321969" cy="2050289"/>
          </a:xfrm>
          <a:prstGeom prst="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Ins="0" bIns="0" rtlCol="0" anchor="t" anchorCtr="0"/>
          <a:lstStyle/>
          <a:p>
            <a:pPr algn="ctr"/>
            <a:r>
              <a:rPr lang="en-US" smtClean="0">
                <a:solidFill>
                  <a:schemeClr val="tx1"/>
                </a:solidFill>
              </a:rPr>
              <a:t>HIKING BOOTS.</a:t>
            </a:r>
          </a:p>
          <a:p>
            <a:pPr algn="ctr"/>
            <a:r>
              <a:rPr lang="en-US" smtClean="0">
                <a:solidFill>
                  <a:schemeClr val="tx1"/>
                </a:solidFill>
              </a:rPr>
              <a:t>HAT.</a:t>
            </a:r>
          </a:p>
          <a:p>
            <a:pPr algn="ctr"/>
            <a:r>
              <a:rPr lang="en-US" smtClean="0">
                <a:solidFill>
                  <a:schemeClr val="tx1"/>
                </a:solidFill>
              </a:rPr>
              <a:t>RAIN JACKET.</a:t>
            </a:r>
          </a:p>
          <a:p>
            <a:pPr algn="ctr"/>
            <a:r>
              <a:rPr lang="en-US" smtClean="0">
                <a:solidFill>
                  <a:schemeClr val="tx1"/>
                </a:solidFill>
              </a:rPr>
              <a:t>SUNGLASSES.</a:t>
            </a:r>
          </a:p>
          <a:p>
            <a:pPr algn="ctr"/>
            <a:r>
              <a:rPr lang="en-US" smtClean="0">
                <a:solidFill>
                  <a:schemeClr val="tx1"/>
                </a:solidFill>
              </a:rPr>
              <a:t>BACKPACK.</a:t>
            </a:r>
          </a:p>
          <a:p>
            <a:pPr algn="ctr"/>
            <a:r>
              <a:rPr lang="en-US" smtClean="0">
                <a:solidFill>
                  <a:schemeClr val="tx1"/>
                </a:solidFill>
              </a:rPr>
              <a:t>COMPASS.</a:t>
            </a:r>
          </a:p>
          <a:p>
            <a:pPr algn="ctr"/>
            <a:r>
              <a:rPr lang="en-US" smtClean="0">
                <a:solidFill>
                  <a:schemeClr val="tx1"/>
                </a:solidFill>
              </a:rPr>
              <a:t>SOCKS.</a:t>
            </a:r>
            <a:endParaRPr lang="en-US" dirty="0">
              <a:solidFill>
                <a:schemeClr val="tx1"/>
              </a:solidFill>
            </a:endParaRPr>
          </a:p>
        </p:txBody>
      </p:sp>
    </p:spTree>
    <p:extLst>
      <p:ext uri="{BB962C8B-B14F-4D97-AF65-F5344CB8AC3E}">
        <p14:creationId xmlns:p14="http://schemas.microsoft.com/office/powerpoint/2010/main" val="1131962676"/>
      </p:ext>
    </p:extLst>
  </p:cSld>
  <p:clrMapOvr>
    <a:masterClrMapping/>
  </p:clrMapOvr>
  <mc:AlternateContent xmlns:mc="http://schemas.openxmlformats.org/markup-compatibility/2006" xmlns:p14="http://schemas.microsoft.com/office/powerpoint/2010/main">
    <mc:Choice Requires="p14">
      <p:transition spd="slow" p14:dur="2000" advClick="0">
        <p:sndAc>
          <p:endSnd/>
        </p:sndAc>
      </p:transition>
    </mc:Choice>
    <mc:Fallback xmlns="">
      <p:transition spd="slow" advClick="0">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indefinite"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5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80000">
              <a:srgbClr val="0070C0">
                <a:lumMod val="65000"/>
              </a:srgbClr>
            </a:gs>
            <a:gs pos="39000">
              <a:srgbClr val="002060"/>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53" name="Oval 52">
            <a:extLst>
              <a:ext uri="{FF2B5EF4-FFF2-40B4-BE49-F238E27FC236}">
                <a16:creationId xmlns="" xmlns:a16="http://schemas.microsoft.com/office/drawing/2014/main" id="{2CC2C029-486A-4BA8-B540-3B7895BC35EB}"/>
              </a:ext>
            </a:extLst>
          </p:cNvPr>
          <p:cNvSpPr/>
          <p:nvPr/>
        </p:nvSpPr>
        <p:spPr>
          <a:xfrm>
            <a:off x="2339064" y="6169411"/>
            <a:ext cx="455171" cy="4551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 dirty="0"/>
              <a:t>Blink!</a:t>
            </a:r>
          </a:p>
        </p:txBody>
      </p:sp>
      <p:grpSp>
        <p:nvGrpSpPr>
          <p:cNvPr id="3" name="Group 2"/>
          <p:cNvGrpSpPr/>
          <p:nvPr/>
        </p:nvGrpSpPr>
        <p:grpSpPr>
          <a:xfrm>
            <a:off x="3559338" y="382668"/>
            <a:ext cx="5073325" cy="4367539"/>
            <a:chOff x="3559338" y="382668"/>
            <a:chExt cx="5073325" cy="4367539"/>
          </a:xfrm>
        </p:grpSpPr>
        <p:sp>
          <p:nvSpPr>
            <p:cNvPr id="22" name="Freeform 21"/>
            <p:cNvSpPr/>
            <p:nvPr/>
          </p:nvSpPr>
          <p:spPr>
            <a:xfrm>
              <a:off x="6248067"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22"/>
            <p:cNvSpPr/>
            <p:nvPr/>
          </p:nvSpPr>
          <p:spPr>
            <a:xfrm>
              <a:off x="711305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p:cNvSpPr/>
            <p:nvPr/>
          </p:nvSpPr>
          <p:spPr>
            <a:xfrm>
              <a:off x="5340961" y="382668"/>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4"/>
            <p:cNvSpPr/>
            <p:nvPr/>
          </p:nvSpPr>
          <p:spPr>
            <a:xfrm>
              <a:off x="4478986"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25"/>
            <p:cNvSpPr/>
            <p:nvPr/>
          </p:nvSpPr>
          <p:spPr>
            <a:xfrm>
              <a:off x="534096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26"/>
            <p:cNvSpPr/>
            <p:nvPr/>
          </p:nvSpPr>
          <p:spPr>
            <a:xfrm>
              <a:off x="3559338"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0" y="-718251"/>
            <a:ext cx="3409950" cy="699201"/>
          </a:xfrm>
        </p:spPr>
        <p:txBody>
          <a:bodyPr/>
          <a:lstStyle/>
          <a:p>
            <a:r>
              <a:rPr lang="en-US" dirty="0"/>
              <a:t>Category 2</a:t>
            </a:r>
          </a:p>
        </p:txBody>
      </p:sp>
      <p:cxnSp>
        <p:nvCxnSpPr>
          <p:cNvPr id="41" name="Straight Connector 40"/>
          <p:cNvCxnSpPr/>
          <p:nvPr/>
        </p:nvCxnSpPr>
        <p:spPr>
          <a:xfrm flipH="1">
            <a:off x="1524000" y="3305344"/>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1524000" y="2346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1524000" y="17459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sp>
        <p:nvSpPr>
          <p:cNvPr id="2057" name="Rectangle 2056"/>
          <p:cNvSpPr/>
          <p:nvPr/>
        </p:nvSpPr>
        <p:spPr>
          <a:xfrm>
            <a:off x="1481777" y="-19050"/>
            <a:ext cx="137160" cy="5104122"/>
          </a:xfrm>
          <a:prstGeom prst="rect">
            <a:avLst/>
          </a:prstGeom>
          <a:gradFill>
            <a:gsLst>
              <a:gs pos="90634">
                <a:schemeClr val="bg1">
                  <a:lumMod val="95000"/>
                </a:schemeClr>
              </a:gs>
              <a:gs pos="79000">
                <a:srgbClr val="FF0000"/>
              </a:gs>
              <a:gs pos="62494">
                <a:srgbClr val="C00000"/>
              </a:gs>
              <a:gs pos="43000">
                <a:schemeClr val="bg1"/>
              </a:gs>
              <a:gs pos="29000">
                <a:srgbClr val="FFFF00"/>
              </a:gs>
              <a:gs pos="15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10564824" y="-19050"/>
            <a:ext cx="137160" cy="5104122"/>
          </a:xfrm>
          <a:prstGeom prst="rect">
            <a:avLst/>
          </a:prstGeom>
          <a:gradFill>
            <a:gsLst>
              <a:gs pos="90634">
                <a:schemeClr val="bg1">
                  <a:lumMod val="95000"/>
                </a:schemeClr>
              </a:gs>
              <a:gs pos="79000">
                <a:srgbClr val="FF0000"/>
              </a:gs>
              <a:gs pos="45000">
                <a:srgbClr val="C00000"/>
              </a:gs>
              <a:gs pos="62000">
                <a:schemeClr val="tx1"/>
              </a:gs>
              <a:gs pos="14000">
                <a:schemeClr val="bg1"/>
              </a:gs>
              <a:gs pos="30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38100" y="5330751"/>
            <a:ext cx="12230100" cy="152724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76200" y="5085072"/>
            <a:ext cx="12344400" cy="245679"/>
          </a:xfrm>
          <a:prstGeom prst="rect">
            <a:avLst/>
          </a:prstGeom>
          <a:solidFill>
            <a:schemeClr val="accent4">
              <a:lumMod val="40000"/>
              <a:lumOff val="60000"/>
            </a:schemeClr>
          </a:solidFill>
          <a:ln w="31750">
            <a:no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rapezoid 32"/>
          <p:cNvSpPr/>
          <p:nvPr/>
        </p:nvSpPr>
        <p:spPr>
          <a:xfrm rot="10800000">
            <a:off x="1" y="4364524"/>
            <a:ext cx="12192000" cy="2493476"/>
          </a:xfrm>
          <a:prstGeom prst="trapezoid">
            <a:avLst>
              <a:gd name="adj" fmla="val 88316"/>
            </a:avLst>
          </a:prstGeom>
          <a:solidFill>
            <a:schemeClr val="tx1"/>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rapezoid 12"/>
          <p:cNvSpPr/>
          <p:nvPr/>
        </p:nvSpPr>
        <p:spPr>
          <a:xfrm rot="10800000">
            <a:off x="370658" y="4523282"/>
            <a:ext cx="11450685" cy="1369914"/>
          </a:xfrm>
          <a:prstGeom prst="trapezoid">
            <a:avLst>
              <a:gd name="adj" fmla="val 88316"/>
            </a:avLst>
          </a:prstGeom>
          <a:solidFill>
            <a:schemeClr val="tx1"/>
          </a:solidFill>
          <a:ln w="539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nswerText"/>
          <p:cNvSpPr txBox="1">
            <a:spLocks noChangeArrowheads="1"/>
          </p:cNvSpPr>
          <p:nvPr/>
        </p:nvSpPr>
        <p:spPr bwMode="auto">
          <a:xfrm>
            <a:off x="1218744" y="4632201"/>
            <a:ext cx="9754514" cy="1147589"/>
          </a:xfrm>
          <a:prstGeom prst="hexagon">
            <a:avLst>
              <a:gd name="adj" fmla="val 42055"/>
              <a:gd name="vf" fmla="val 115470"/>
            </a:avLst>
          </a:prstGeom>
          <a:gradFill flip="none" rotWithShape="1">
            <a:gsLst>
              <a:gs pos="0">
                <a:srgbClr val="C00000"/>
              </a:gs>
              <a:gs pos="100000">
                <a:srgbClr val="C00000">
                  <a:lumMod val="5000"/>
                </a:srgbClr>
              </a:gs>
            </a:gsLst>
            <a:path path="circle">
              <a:fillToRect l="50000" t="50000" r="50000" b="50000"/>
            </a:path>
            <a:tileRect/>
          </a:gradFill>
          <a:ln w="508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lnSpc>
                <a:spcPct val="80000"/>
              </a:lnSpc>
              <a:defRPr sz="3200" b="1"/>
            </a:lvl1pPr>
          </a:lstStyle>
          <a:p>
            <a:endParaRPr lang="en-US" altLang="en-US" dirty="0"/>
          </a:p>
        </p:txBody>
      </p:sp>
      <p:sp>
        <p:nvSpPr>
          <p:cNvPr id="56" name="Freeform 55" hidden="1"/>
          <p:cNvSpPr/>
          <p:nvPr/>
        </p:nvSpPr>
        <p:spPr>
          <a:xfrm rot="2520821">
            <a:off x="10245803" y="5650097"/>
            <a:ext cx="137434" cy="1451185"/>
          </a:xfrm>
          <a:custGeom>
            <a:avLst/>
            <a:gdLst>
              <a:gd name="connsiteX0" fmla="*/ 1 w 137434"/>
              <a:gd name="connsiteY0" fmla="*/ 0 h 1451185"/>
              <a:gd name="connsiteX1" fmla="*/ 137434 w 137434"/>
              <a:gd name="connsiteY1" fmla="*/ 0 h 1451185"/>
              <a:gd name="connsiteX2" fmla="*/ 137434 w 137434"/>
              <a:gd name="connsiteY2" fmla="*/ 1327380 h 1451185"/>
              <a:gd name="connsiteX3" fmla="*/ 0 w 137434"/>
              <a:gd name="connsiteY3" fmla="*/ 1451185 h 1451185"/>
            </a:gdLst>
            <a:ahLst/>
            <a:cxnLst>
              <a:cxn ang="0">
                <a:pos x="connsiteX0" y="connsiteY0"/>
              </a:cxn>
              <a:cxn ang="0">
                <a:pos x="connsiteX1" y="connsiteY1"/>
              </a:cxn>
              <a:cxn ang="0">
                <a:pos x="connsiteX2" y="connsiteY2"/>
              </a:cxn>
              <a:cxn ang="0">
                <a:pos x="connsiteX3" y="connsiteY3"/>
              </a:cxn>
            </a:cxnLst>
            <a:rect l="l" t="t" r="r" b="b"/>
            <a:pathLst>
              <a:path w="137434" h="1451185">
                <a:moveTo>
                  <a:pt x="1" y="0"/>
                </a:moveTo>
                <a:lnTo>
                  <a:pt x="137434" y="0"/>
                </a:lnTo>
                <a:lnTo>
                  <a:pt x="137434" y="1327380"/>
                </a:lnTo>
                <a:lnTo>
                  <a:pt x="0" y="1451185"/>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Freeform 53" hidden="1"/>
          <p:cNvSpPr/>
          <p:nvPr/>
        </p:nvSpPr>
        <p:spPr>
          <a:xfrm rot="19079179" flipH="1">
            <a:off x="1806609" y="5650096"/>
            <a:ext cx="137433" cy="1451186"/>
          </a:xfrm>
          <a:custGeom>
            <a:avLst/>
            <a:gdLst>
              <a:gd name="connsiteX0" fmla="*/ 0 w 137433"/>
              <a:gd name="connsiteY0" fmla="*/ 0 h 1451186"/>
              <a:gd name="connsiteX1" fmla="*/ 0 w 137433"/>
              <a:gd name="connsiteY1" fmla="*/ 1451186 h 1451186"/>
              <a:gd name="connsiteX2" fmla="*/ 137433 w 137433"/>
              <a:gd name="connsiteY2" fmla="*/ 1327381 h 1451186"/>
              <a:gd name="connsiteX3" fmla="*/ 137433 w 137433"/>
              <a:gd name="connsiteY3" fmla="*/ 0 h 1451186"/>
            </a:gdLst>
            <a:ahLst/>
            <a:cxnLst>
              <a:cxn ang="0">
                <a:pos x="connsiteX0" y="connsiteY0"/>
              </a:cxn>
              <a:cxn ang="0">
                <a:pos x="connsiteX1" y="connsiteY1"/>
              </a:cxn>
              <a:cxn ang="0">
                <a:pos x="connsiteX2" y="connsiteY2"/>
              </a:cxn>
              <a:cxn ang="0">
                <a:pos x="connsiteX3" y="connsiteY3"/>
              </a:cxn>
            </a:cxnLst>
            <a:rect l="l" t="t" r="r" b="b"/>
            <a:pathLst>
              <a:path w="137433" h="1451186">
                <a:moveTo>
                  <a:pt x="0" y="0"/>
                </a:moveTo>
                <a:lnTo>
                  <a:pt x="0" y="1451186"/>
                </a:lnTo>
                <a:lnTo>
                  <a:pt x="137433" y="1327381"/>
                </a:lnTo>
                <a:lnTo>
                  <a:pt x="137433" y="0"/>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PTeamScore"/>
          <p:cNvSpPr/>
          <p:nvPr/>
        </p:nvSpPr>
        <p:spPr>
          <a:xfrm>
            <a:off x="5320856" y="3569305"/>
            <a:ext cx="1550290" cy="775145"/>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smtClean="0">
                <a:effectLst>
                  <a:outerShdw blurRad="38100" dist="38100" dir="2700000" algn="tl">
                    <a:srgbClr val="000000">
                      <a:alpha val="43137"/>
                    </a:srgbClr>
                  </a:outerShdw>
                </a:effectLst>
                <a:latin typeface="Arial Black" panose="020B0A04020102020204" pitchFamily="34" charset="0"/>
              </a:rPr>
              <a:t>0</a:t>
            </a:r>
            <a:endParaRPr lang="en-US" sz="4400" b="1" dirty="0">
              <a:effectLst>
                <a:outerShdw blurRad="38100" dist="38100" dir="2700000" algn="tl">
                  <a:srgbClr val="000000">
                    <a:alpha val="43137"/>
                  </a:srgbClr>
                </a:outerShdw>
              </a:effectLst>
              <a:latin typeface="Arial Black" panose="020B0A04020102020204" pitchFamily="34" charset="0"/>
            </a:endParaRPr>
          </a:p>
        </p:txBody>
      </p:sp>
      <p:sp>
        <p:nvSpPr>
          <p:cNvPr id="44" name="PTimerText"/>
          <p:cNvSpPr/>
          <p:nvPr/>
        </p:nvSpPr>
        <p:spPr>
          <a:xfrm>
            <a:off x="5331427" y="114742"/>
            <a:ext cx="1529146" cy="617636"/>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600" b="1" smtClean="0">
                <a:effectLst>
                  <a:outerShdw blurRad="38100" dist="38100" dir="2700000" algn="tl">
                    <a:srgbClr val="000000">
                      <a:alpha val="43137"/>
                    </a:srgbClr>
                  </a:outerShdw>
                </a:effectLst>
                <a:latin typeface="Arial Black" panose="020B0A04020102020204" pitchFamily="34" charset="0"/>
              </a:rPr>
              <a:t>0:00</a:t>
            </a:r>
            <a:endParaRPr lang="en-US" sz="3600" b="1" dirty="0">
              <a:effectLst>
                <a:outerShdw blurRad="38100" dist="38100" dir="2700000" algn="tl">
                  <a:srgbClr val="000000">
                    <a:alpha val="43137"/>
                  </a:srgbClr>
                </a:outerShdw>
              </a:effectLst>
              <a:latin typeface="Arial Black" panose="020B0A04020102020204" pitchFamily="34" charset="0"/>
            </a:endParaRPr>
          </a:p>
        </p:txBody>
      </p:sp>
      <p:sp>
        <p:nvSpPr>
          <p:cNvPr id="45" name="PTeamScore1"/>
          <p:cNvSpPr/>
          <p:nvPr/>
        </p:nvSpPr>
        <p:spPr>
          <a:xfrm>
            <a:off x="1526851"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46" name="PTeamScore2"/>
          <p:cNvSpPr/>
          <p:nvPr/>
        </p:nvSpPr>
        <p:spPr>
          <a:xfrm>
            <a:off x="9746345"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34" name="RedBox">
            <a:hlinkClick r:id="" action="ppaction://macro?name=Incorrect">
              <a:snd r:embed="rId2" name="pyra-illegalclue.wav"/>
            </a:hlinkClick>
          </p:cNvPr>
          <p:cNvSpPr>
            <a:spLocks noChangeArrowheads="1"/>
          </p:cNvSpPr>
          <p:nvPr/>
        </p:nvSpPr>
        <p:spPr bwMode="auto">
          <a:xfrm>
            <a:off x="10798813" y="3927635"/>
            <a:ext cx="361502" cy="365760"/>
          </a:xfrm>
          <a:prstGeom prst="rect">
            <a:avLst/>
          </a:prstGeom>
          <a:solidFill>
            <a:srgbClr val="FF000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400" dirty="0">
                <a:solidFill>
                  <a:schemeClr val="bg1"/>
                </a:solidFill>
                <a:sym typeface="Wingdings 2" panose="05020102010507070707" pitchFamily="18" charset="2"/>
              </a:rPr>
              <a:t></a:t>
            </a:r>
            <a:endParaRPr lang="en-US" altLang="en-US" sz="4400" dirty="0">
              <a:solidFill>
                <a:schemeClr val="bg1"/>
              </a:solidFill>
            </a:endParaRPr>
          </a:p>
        </p:txBody>
      </p:sp>
      <p:sp>
        <p:nvSpPr>
          <p:cNvPr id="35" name="YellowBox">
            <a:hlinkClick r:id="" action="ppaction://macro?name=Pass"/>
          </p:cNvPr>
          <p:cNvSpPr>
            <a:spLocks noChangeArrowheads="1"/>
          </p:cNvSpPr>
          <p:nvPr/>
        </p:nvSpPr>
        <p:spPr bwMode="auto">
          <a:xfrm>
            <a:off x="11224405" y="3927635"/>
            <a:ext cx="361502" cy="365760"/>
          </a:xfrm>
          <a:prstGeom prst="rect">
            <a:avLst/>
          </a:prstGeom>
          <a:solidFill>
            <a:srgbClr val="FFC000"/>
          </a:solidFill>
          <a:ln w="9525">
            <a:solidFill>
              <a:schemeClr val="bg1"/>
            </a:solidFill>
            <a:miter lim="800000"/>
            <a:headEnd/>
            <a:tailEnd/>
          </a:ln>
          <a:effectLst/>
        </p:spPr>
        <p:txBody>
          <a:bodyPr vert="horz" wrap="none" lIns="0" tIns="320040" rIns="0" bIns="0" anchor="ctr" anchorCtr="1"/>
          <a:lstStyle/>
          <a:p>
            <a:pPr algn="ctr">
              <a:lnSpc>
                <a:spcPts val="1000"/>
              </a:lnSpc>
            </a:pPr>
            <a:r>
              <a:rPr lang="en-US" altLang="en-US" sz="3300" dirty="0">
                <a:solidFill>
                  <a:schemeClr val="bg1"/>
                </a:solidFill>
                <a:sym typeface="Wingdings 3" panose="05040102010807070707" pitchFamily="18" charset="2"/>
              </a:rPr>
              <a:t></a:t>
            </a:r>
            <a:endParaRPr lang="en-US" altLang="en-US" sz="3300" dirty="0">
              <a:solidFill>
                <a:schemeClr val="bg1"/>
              </a:solidFill>
            </a:endParaRPr>
          </a:p>
        </p:txBody>
      </p:sp>
      <p:sp>
        <p:nvSpPr>
          <p:cNvPr id="38" name="GreenBox">
            <a:hlinkClick r:id="" action="ppaction://macro?name=Correct">
              <a:snd r:embed="rId3" name="pyra-right.wav"/>
            </a:hlinkClick>
          </p:cNvPr>
          <p:cNvSpPr>
            <a:spLocks noChangeArrowheads="1"/>
          </p:cNvSpPr>
          <p:nvPr/>
        </p:nvSpPr>
        <p:spPr bwMode="auto">
          <a:xfrm>
            <a:off x="11649996" y="3927635"/>
            <a:ext cx="365760" cy="365760"/>
          </a:xfrm>
          <a:prstGeom prst="rect">
            <a:avLst/>
          </a:prstGeom>
          <a:solidFill>
            <a:srgbClr val="00B05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000" dirty="0">
                <a:solidFill>
                  <a:schemeClr val="bg1"/>
                </a:solidFill>
                <a:sym typeface="Wingdings" panose="05000000000000000000" pitchFamily="2" charset="2"/>
              </a:rPr>
              <a:t></a:t>
            </a:r>
            <a:endParaRPr lang="en-US" altLang="en-US" sz="4000" dirty="0">
              <a:solidFill>
                <a:schemeClr val="bg1"/>
              </a:solidFill>
            </a:endParaRPr>
          </a:p>
        </p:txBody>
      </p:sp>
      <p:sp>
        <p:nvSpPr>
          <p:cNvPr id="39" name="StartRound">
            <a:hlinkClick r:id="" action="ppaction://macro?name=Start"/>
          </p:cNvPr>
          <p:cNvSpPr/>
          <p:nvPr/>
        </p:nvSpPr>
        <p:spPr>
          <a:xfrm>
            <a:off x="10798812" y="3896033"/>
            <a:ext cx="1280160" cy="428965"/>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START</a:t>
            </a:r>
          </a:p>
        </p:txBody>
      </p:sp>
      <p:sp>
        <p:nvSpPr>
          <p:cNvPr id="47" name="BackToRound" hidden="1">
            <a:hlinkClick r:id="rId4" action="ppaction://hlinksldjump"/>
          </p:cNvPr>
          <p:cNvSpPr/>
          <p:nvPr/>
        </p:nvSpPr>
        <p:spPr>
          <a:xfrm>
            <a:off x="10803246" y="3895631"/>
            <a:ext cx="1275726" cy="429768"/>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BACK</a:t>
            </a:r>
          </a:p>
        </p:txBody>
      </p:sp>
      <p:grpSp>
        <p:nvGrpSpPr>
          <p:cNvPr id="48" name="LogoGroup"/>
          <p:cNvGrpSpPr/>
          <p:nvPr/>
        </p:nvGrpSpPr>
        <p:grpSpPr>
          <a:xfrm>
            <a:off x="5154181" y="4677327"/>
            <a:ext cx="1883639" cy="1064087"/>
            <a:chOff x="2235765" y="1170859"/>
            <a:chExt cx="8025270" cy="4533558"/>
          </a:xfrm>
        </p:grpSpPr>
        <p:sp>
          <p:nvSpPr>
            <p:cNvPr id="50" name="Freeform 49"/>
            <p:cNvSpPr/>
            <p:nvPr/>
          </p:nvSpPr>
          <p:spPr>
            <a:xfrm>
              <a:off x="2531230" y="1337771"/>
              <a:ext cx="7434340" cy="4199735"/>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accent2">
                    <a:lumMod val="60000"/>
                    <a:lumOff val="40000"/>
                  </a:schemeClr>
                </a:gs>
                <a:gs pos="59000">
                  <a:srgbClr val="FF0000"/>
                </a:gs>
                <a:gs pos="91000">
                  <a:srgbClr val="C00000">
                    <a:lumMod val="50000"/>
                  </a:srgb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50"/>
            <p:cNvSpPr/>
            <p:nvPr/>
          </p:nvSpPr>
          <p:spPr>
            <a:xfrm>
              <a:off x="2235765" y="1170859"/>
              <a:ext cx="8025270" cy="4533558"/>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4">
                <a:lumMod val="60000"/>
                <a:lumOff val="40000"/>
              </a:schemeClr>
            </a:solidFill>
            <a:ln w="19050">
              <a:solidFill>
                <a:schemeClr val="tx1"/>
              </a:solidFill>
            </a:ln>
            <a:effectLst>
              <a:glow rad="12700">
                <a:schemeClr val="tx1">
                  <a:alpha val="20000"/>
                </a:schemeClr>
              </a:glow>
              <a:innerShdw blurRad="381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5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58730" y="1461821"/>
              <a:ext cx="6779340" cy="3974937"/>
            </a:xfrm>
            <a:prstGeom prst="rect">
              <a:avLst/>
            </a:prstGeom>
          </p:spPr>
        </p:pic>
      </p:grpSp>
      <p:sp>
        <p:nvSpPr>
          <p:cNvPr id="55" name="TextBox 54">
            <a:extLst>
              <a:ext uri="{FF2B5EF4-FFF2-40B4-BE49-F238E27FC236}">
                <a16:creationId xmlns="" xmlns:a16="http://schemas.microsoft.com/office/drawing/2014/main" id="{1DC41F6C-3528-41EC-AA5A-56B31FAB36D4}"/>
              </a:ext>
            </a:extLst>
          </p:cNvPr>
          <p:cNvSpPr txBox="1"/>
          <p:nvPr/>
        </p:nvSpPr>
        <p:spPr>
          <a:xfrm>
            <a:off x="12268201" y="-51931"/>
            <a:ext cx="5321968" cy="646331"/>
          </a:xfrm>
          <a:prstGeom prst="rect">
            <a:avLst/>
          </a:prstGeom>
          <a:solidFill>
            <a:schemeClr val="bg1"/>
          </a:solidFill>
        </p:spPr>
        <p:txBody>
          <a:bodyPr wrap="square" rtlCol="0">
            <a:spAutoFit/>
          </a:bodyPr>
          <a:lstStyle/>
          <a:p>
            <a:r>
              <a:rPr lang="en-US" dirty="0"/>
              <a:t>TYPE IN ANSWERS HERE! Make sure to end each answer is on it’s own line and ends with a period (.)</a:t>
            </a:r>
          </a:p>
        </p:txBody>
      </p:sp>
      <p:sp>
        <p:nvSpPr>
          <p:cNvPr id="57" name="AnswerBlock">
            <a:extLst>
              <a:ext uri="{FF2B5EF4-FFF2-40B4-BE49-F238E27FC236}">
                <a16:creationId xmlns="" xmlns:a16="http://schemas.microsoft.com/office/drawing/2014/main" id="{CA552ED2-F75C-4EDF-9307-FE9EBE99629B}"/>
              </a:ext>
            </a:extLst>
          </p:cNvPr>
          <p:cNvSpPr/>
          <p:nvPr/>
        </p:nvSpPr>
        <p:spPr>
          <a:xfrm>
            <a:off x="12268200" y="596658"/>
            <a:ext cx="5321969" cy="2050289"/>
          </a:xfrm>
          <a:prstGeom prst="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Ins="0" bIns="0" rtlCol="0" anchor="t" anchorCtr="0"/>
          <a:lstStyle/>
          <a:p>
            <a:pPr algn="ctr"/>
            <a:r>
              <a:rPr lang="en-US" smtClean="0">
                <a:solidFill>
                  <a:schemeClr val="tx1"/>
                </a:solidFill>
              </a:rPr>
              <a:t>COMPASS ROSE.</a:t>
            </a:r>
          </a:p>
          <a:p>
            <a:pPr algn="ctr"/>
            <a:r>
              <a:rPr lang="en-US" smtClean="0">
                <a:solidFill>
                  <a:schemeClr val="tx1"/>
                </a:solidFill>
              </a:rPr>
              <a:t>LEGEND.</a:t>
            </a:r>
          </a:p>
          <a:p>
            <a:pPr algn="ctr"/>
            <a:r>
              <a:rPr lang="en-US" smtClean="0">
                <a:solidFill>
                  <a:schemeClr val="tx1"/>
                </a:solidFill>
              </a:rPr>
              <a:t>CONTOUR LINES.</a:t>
            </a:r>
          </a:p>
          <a:p>
            <a:pPr algn="ctr"/>
            <a:r>
              <a:rPr lang="en-US" smtClean="0">
                <a:solidFill>
                  <a:schemeClr val="tx1"/>
                </a:solidFill>
              </a:rPr>
              <a:t>SCALE.</a:t>
            </a:r>
          </a:p>
          <a:p>
            <a:pPr algn="ctr"/>
            <a:r>
              <a:rPr lang="en-US" smtClean="0">
                <a:solidFill>
                  <a:schemeClr val="tx1"/>
                </a:solidFill>
              </a:rPr>
              <a:t>ELEVATION.</a:t>
            </a:r>
          </a:p>
          <a:p>
            <a:pPr algn="ctr"/>
            <a:r>
              <a:rPr lang="en-US" smtClean="0">
                <a:solidFill>
                  <a:schemeClr val="tx1"/>
                </a:solidFill>
              </a:rPr>
              <a:t>STREAMS.</a:t>
            </a:r>
          </a:p>
          <a:p>
            <a:pPr algn="ctr"/>
            <a:r>
              <a:rPr lang="en-US" smtClean="0">
                <a:solidFill>
                  <a:schemeClr val="tx1"/>
                </a:solidFill>
              </a:rPr>
              <a:t>TRAILS.</a:t>
            </a:r>
            <a:endParaRPr lang="en-US" dirty="0">
              <a:solidFill>
                <a:schemeClr val="tx1"/>
              </a:solidFill>
            </a:endParaRPr>
          </a:p>
        </p:txBody>
      </p:sp>
    </p:spTree>
    <p:extLst>
      <p:ext uri="{BB962C8B-B14F-4D97-AF65-F5344CB8AC3E}">
        <p14:creationId xmlns:p14="http://schemas.microsoft.com/office/powerpoint/2010/main" val="985102709"/>
      </p:ext>
    </p:extLst>
  </p:cSld>
  <p:clrMapOvr>
    <a:masterClrMapping/>
  </p:clrMapOvr>
  <mc:AlternateContent xmlns:mc="http://schemas.openxmlformats.org/markup-compatibility/2006" xmlns:p14="http://schemas.microsoft.com/office/powerpoint/2010/main">
    <mc:Choice Requires="p14">
      <p:transition spd="slow" p14:dur="2000" advClick="0">
        <p:sndAc>
          <p:endSnd/>
        </p:sndAc>
      </p:transition>
    </mc:Choice>
    <mc:Fallback xmlns="">
      <p:transition spd="slow" advClick="0">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indefinite"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5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80000">
              <a:srgbClr val="0070C0">
                <a:lumMod val="65000"/>
              </a:srgbClr>
            </a:gs>
            <a:gs pos="39000">
              <a:srgbClr val="002060"/>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53" name="Oval 52">
            <a:extLst>
              <a:ext uri="{FF2B5EF4-FFF2-40B4-BE49-F238E27FC236}">
                <a16:creationId xmlns="" xmlns:a16="http://schemas.microsoft.com/office/drawing/2014/main" id="{6FF26088-D2FE-4D32-84EF-CB300EC2917E}"/>
              </a:ext>
            </a:extLst>
          </p:cNvPr>
          <p:cNvSpPr/>
          <p:nvPr/>
        </p:nvSpPr>
        <p:spPr>
          <a:xfrm>
            <a:off x="2339064" y="6169411"/>
            <a:ext cx="455171" cy="4551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 dirty="0"/>
              <a:t>Blink!</a:t>
            </a:r>
          </a:p>
        </p:txBody>
      </p:sp>
      <p:grpSp>
        <p:nvGrpSpPr>
          <p:cNvPr id="3" name="Group 2"/>
          <p:cNvGrpSpPr/>
          <p:nvPr/>
        </p:nvGrpSpPr>
        <p:grpSpPr>
          <a:xfrm>
            <a:off x="3559338" y="382668"/>
            <a:ext cx="5073325" cy="4367539"/>
            <a:chOff x="3559338" y="382668"/>
            <a:chExt cx="5073325" cy="4367539"/>
          </a:xfrm>
        </p:grpSpPr>
        <p:sp>
          <p:nvSpPr>
            <p:cNvPr id="22" name="Freeform 21"/>
            <p:cNvSpPr/>
            <p:nvPr/>
          </p:nvSpPr>
          <p:spPr>
            <a:xfrm>
              <a:off x="6248067"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22"/>
            <p:cNvSpPr/>
            <p:nvPr/>
          </p:nvSpPr>
          <p:spPr>
            <a:xfrm>
              <a:off x="711305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p:cNvSpPr/>
            <p:nvPr/>
          </p:nvSpPr>
          <p:spPr>
            <a:xfrm>
              <a:off x="5340961" y="382668"/>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4"/>
            <p:cNvSpPr/>
            <p:nvPr/>
          </p:nvSpPr>
          <p:spPr>
            <a:xfrm>
              <a:off x="4478986"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25"/>
            <p:cNvSpPr/>
            <p:nvPr/>
          </p:nvSpPr>
          <p:spPr>
            <a:xfrm>
              <a:off x="534096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26"/>
            <p:cNvSpPr/>
            <p:nvPr/>
          </p:nvSpPr>
          <p:spPr>
            <a:xfrm>
              <a:off x="3559338"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0" y="-718251"/>
            <a:ext cx="3409950" cy="699201"/>
          </a:xfrm>
        </p:spPr>
        <p:txBody>
          <a:bodyPr/>
          <a:lstStyle/>
          <a:p>
            <a:r>
              <a:rPr lang="en-US" dirty="0"/>
              <a:t>Category 3</a:t>
            </a:r>
          </a:p>
        </p:txBody>
      </p:sp>
      <p:cxnSp>
        <p:nvCxnSpPr>
          <p:cNvPr id="41" name="Straight Connector 40"/>
          <p:cNvCxnSpPr/>
          <p:nvPr/>
        </p:nvCxnSpPr>
        <p:spPr>
          <a:xfrm flipH="1">
            <a:off x="1524000" y="3305344"/>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1524000" y="2346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1524000" y="17459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sp>
        <p:nvSpPr>
          <p:cNvPr id="2057" name="Rectangle 2056"/>
          <p:cNvSpPr/>
          <p:nvPr/>
        </p:nvSpPr>
        <p:spPr>
          <a:xfrm>
            <a:off x="1481777" y="-19050"/>
            <a:ext cx="137160" cy="5104122"/>
          </a:xfrm>
          <a:prstGeom prst="rect">
            <a:avLst/>
          </a:prstGeom>
          <a:gradFill>
            <a:gsLst>
              <a:gs pos="90634">
                <a:schemeClr val="bg1">
                  <a:lumMod val="95000"/>
                </a:schemeClr>
              </a:gs>
              <a:gs pos="79000">
                <a:srgbClr val="FF0000"/>
              </a:gs>
              <a:gs pos="62494">
                <a:srgbClr val="C00000"/>
              </a:gs>
              <a:gs pos="43000">
                <a:schemeClr val="bg1"/>
              </a:gs>
              <a:gs pos="29000">
                <a:srgbClr val="FFFF00"/>
              </a:gs>
              <a:gs pos="15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10564824" y="-19050"/>
            <a:ext cx="137160" cy="5104122"/>
          </a:xfrm>
          <a:prstGeom prst="rect">
            <a:avLst/>
          </a:prstGeom>
          <a:gradFill>
            <a:gsLst>
              <a:gs pos="90634">
                <a:schemeClr val="bg1">
                  <a:lumMod val="95000"/>
                </a:schemeClr>
              </a:gs>
              <a:gs pos="79000">
                <a:srgbClr val="FF0000"/>
              </a:gs>
              <a:gs pos="45000">
                <a:srgbClr val="C00000"/>
              </a:gs>
              <a:gs pos="62000">
                <a:schemeClr val="tx1"/>
              </a:gs>
              <a:gs pos="14000">
                <a:schemeClr val="bg1"/>
              </a:gs>
              <a:gs pos="30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38100" y="5330751"/>
            <a:ext cx="12230100" cy="152724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76200" y="5085072"/>
            <a:ext cx="12344400" cy="245679"/>
          </a:xfrm>
          <a:prstGeom prst="rect">
            <a:avLst/>
          </a:prstGeom>
          <a:solidFill>
            <a:schemeClr val="accent4">
              <a:lumMod val="40000"/>
              <a:lumOff val="60000"/>
            </a:schemeClr>
          </a:solidFill>
          <a:ln w="31750">
            <a:no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rapezoid 32"/>
          <p:cNvSpPr/>
          <p:nvPr/>
        </p:nvSpPr>
        <p:spPr>
          <a:xfrm rot="10800000">
            <a:off x="1" y="4364524"/>
            <a:ext cx="12192000" cy="2493476"/>
          </a:xfrm>
          <a:prstGeom prst="trapezoid">
            <a:avLst>
              <a:gd name="adj" fmla="val 88316"/>
            </a:avLst>
          </a:prstGeom>
          <a:solidFill>
            <a:schemeClr val="tx1"/>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rapezoid 12"/>
          <p:cNvSpPr/>
          <p:nvPr/>
        </p:nvSpPr>
        <p:spPr>
          <a:xfrm rot="10800000">
            <a:off x="370658" y="4523282"/>
            <a:ext cx="11450685" cy="1369914"/>
          </a:xfrm>
          <a:prstGeom prst="trapezoid">
            <a:avLst>
              <a:gd name="adj" fmla="val 88316"/>
            </a:avLst>
          </a:prstGeom>
          <a:solidFill>
            <a:schemeClr val="tx1"/>
          </a:solidFill>
          <a:ln w="539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nswerText"/>
          <p:cNvSpPr txBox="1">
            <a:spLocks noChangeArrowheads="1"/>
          </p:cNvSpPr>
          <p:nvPr/>
        </p:nvSpPr>
        <p:spPr bwMode="auto">
          <a:xfrm>
            <a:off x="1218744" y="4632201"/>
            <a:ext cx="9754514" cy="1147589"/>
          </a:xfrm>
          <a:prstGeom prst="hexagon">
            <a:avLst>
              <a:gd name="adj" fmla="val 42055"/>
              <a:gd name="vf" fmla="val 115470"/>
            </a:avLst>
          </a:prstGeom>
          <a:gradFill flip="none" rotWithShape="1">
            <a:gsLst>
              <a:gs pos="0">
                <a:srgbClr val="C00000"/>
              </a:gs>
              <a:gs pos="100000">
                <a:srgbClr val="C00000">
                  <a:lumMod val="5000"/>
                </a:srgbClr>
              </a:gs>
            </a:gsLst>
            <a:path path="circle">
              <a:fillToRect l="50000" t="50000" r="50000" b="50000"/>
            </a:path>
            <a:tileRect/>
          </a:gradFill>
          <a:ln w="508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lnSpc>
                <a:spcPct val="80000"/>
              </a:lnSpc>
              <a:defRPr sz="3200" b="1"/>
            </a:lvl1pPr>
          </a:lstStyle>
          <a:p>
            <a:endParaRPr lang="en-US" altLang="en-US" dirty="0"/>
          </a:p>
        </p:txBody>
      </p:sp>
      <p:sp>
        <p:nvSpPr>
          <p:cNvPr id="56" name="Freeform 55" hidden="1"/>
          <p:cNvSpPr/>
          <p:nvPr/>
        </p:nvSpPr>
        <p:spPr>
          <a:xfrm rot="2520821">
            <a:off x="10245803" y="5650097"/>
            <a:ext cx="137434" cy="1451185"/>
          </a:xfrm>
          <a:custGeom>
            <a:avLst/>
            <a:gdLst>
              <a:gd name="connsiteX0" fmla="*/ 1 w 137434"/>
              <a:gd name="connsiteY0" fmla="*/ 0 h 1451185"/>
              <a:gd name="connsiteX1" fmla="*/ 137434 w 137434"/>
              <a:gd name="connsiteY1" fmla="*/ 0 h 1451185"/>
              <a:gd name="connsiteX2" fmla="*/ 137434 w 137434"/>
              <a:gd name="connsiteY2" fmla="*/ 1327380 h 1451185"/>
              <a:gd name="connsiteX3" fmla="*/ 0 w 137434"/>
              <a:gd name="connsiteY3" fmla="*/ 1451185 h 1451185"/>
            </a:gdLst>
            <a:ahLst/>
            <a:cxnLst>
              <a:cxn ang="0">
                <a:pos x="connsiteX0" y="connsiteY0"/>
              </a:cxn>
              <a:cxn ang="0">
                <a:pos x="connsiteX1" y="connsiteY1"/>
              </a:cxn>
              <a:cxn ang="0">
                <a:pos x="connsiteX2" y="connsiteY2"/>
              </a:cxn>
              <a:cxn ang="0">
                <a:pos x="connsiteX3" y="connsiteY3"/>
              </a:cxn>
            </a:cxnLst>
            <a:rect l="l" t="t" r="r" b="b"/>
            <a:pathLst>
              <a:path w="137434" h="1451185">
                <a:moveTo>
                  <a:pt x="1" y="0"/>
                </a:moveTo>
                <a:lnTo>
                  <a:pt x="137434" y="0"/>
                </a:lnTo>
                <a:lnTo>
                  <a:pt x="137434" y="1327380"/>
                </a:lnTo>
                <a:lnTo>
                  <a:pt x="0" y="1451185"/>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Freeform 53" hidden="1"/>
          <p:cNvSpPr/>
          <p:nvPr/>
        </p:nvSpPr>
        <p:spPr>
          <a:xfrm rot="19079179" flipH="1">
            <a:off x="1806609" y="5650096"/>
            <a:ext cx="137433" cy="1451186"/>
          </a:xfrm>
          <a:custGeom>
            <a:avLst/>
            <a:gdLst>
              <a:gd name="connsiteX0" fmla="*/ 0 w 137433"/>
              <a:gd name="connsiteY0" fmla="*/ 0 h 1451186"/>
              <a:gd name="connsiteX1" fmla="*/ 0 w 137433"/>
              <a:gd name="connsiteY1" fmla="*/ 1451186 h 1451186"/>
              <a:gd name="connsiteX2" fmla="*/ 137433 w 137433"/>
              <a:gd name="connsiteY2" fmla="*/ 1327381 h 1451186"/>
              <a:gd name="connsiteX3" fmla="*/ 137433 w 137433"/>
              <a:gd name="connsiteY3" fmla="*/ 0 h 1451186"/>
            </a:gdLst>
            <a:ahLst/>
            <a:cxnLst>
              <a:cxn ang="0">
                <a:pos x="connsiteX0" y="connsiteY0"/>
              </a:cxn>
              <a:cxn ang="0">
                <a:pos x="connsiteX1" y="connsiteY1"/>
              </a:cxn>
              <a:cxn ang="0">
                <a:pos x="connsiteX2" y="connsiteY2"/>
              </a:cxn>
              <a:cxn ang="0">
                <a:pos x="connsiteX3" y="connsiteY3"/>
              </a:cxn>
            </a:cxnLst>
            <a:rect l="l" t="t" r="r" b="b"/>
            <a:pathLst>
              <a:path w="137433" h="1451186">
                <a:moveTo>
                  <a:pt x="0" y="0"/>
                </a:moveTo>
                <a:lnTo>
                  <a:pt x="0" y="1451186"/>
                </a:lnTo>
                <a:lnTo>
                  <a:pt x="137433" y="1327381"/>
                </a:lnTo>
                <a:lnTo>
                  <a:pt x="137433" y="0"/>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PTeamScore"/>
          <p:cNvSpPr/>
          <p:nvPr/>
        </p:nvSpPr>
        <p:spPr>
          <a:xfrm>
            <a:off x="5320856" y="3569305"/>
            <a:ext cx="1550290" cy="775145"/>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smtClean="0">
                <a:effectLst>
                  <a:outerShdw blurRad="38100" dist="38100" dir="2700000" algn="tl">
                    <a:srgbClr val="000000">
                      <a:alpha val="43137"/>
                    </a:srgbClr>
                  </a:outerShdw>
                </a:effectLst>
                <a:latin typeface="Arial Black" panose="020B0A04020102020204" pitchFamily="34" charset="0"/>
              </a:rPr>
              <a:t>0</a:t>
            </a:r>
            <a:endParaRPr lang="en-US" sz="4400" b="1" dirty="0">
              <a:effectLst>
                <a:outerShdw blurRad="38100" dist="38100" dir="2700000" algn="tl">
                  <a:srgbClr val="000000">
                    <a:alpha val="43137"/>
                  </a:srgbClr>
                </a:outerShdw>
              </a:effectLst>
              <a:latin typeface="Arial Black" panose="020B0A04020102020204" pitchFamily="34" charset="0"/>
            </a:endParaRPr>
          </a:p>
        </p:txBody>
      </p:sp>
      <p:sp>
        <p:nvSpPr>
          <p:cNvPr id="44" name="PTimerText"/>
          <p:cNvSpPr/>
          <p:nvPr/>
        </p:nvSpPr>
        <p:spPr>
          <a:xfrm>
            <a:off x="5331427" y="114742"/>
            <a:ext cx="1529146" cy="617636"/>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600" b="1" smtClean="0">
                <a:effectLst>
                  <a:outerShdw blurRad="38100" dist="38100" dir="2700000" algn="tl">
                    <a:srgbClr val="000000">
                      <a:alpha val="43137"/>
                    </a:srgbClr>
                  </a:outerShdw>
                </a:effectLst>
                <a:latin typeface="Arial Black" panose="020B0A04020102020204" pitchFamily="34" charset="0"/>
              </a:rPr>
              <a:t>0:00</a:t>
            </a:r>
            <a:endParaRPr lang="en-US" sz="3600" b="1" dirty="0">
              <a:effectLst>
                <a:outerShdw blurRad="38100" dist="38100" dir="2700000" algn="tl">
                  <a:srgbClr val="000000">
                    <a:alpha val="43137"/>
                  </a:srgbClr>
                </a:outerShdw>
              </a:effectLst>
              <a:latin typeface="Arial Black" panose="020B0A04020102020204" pitchFamily="34" charset="0"/>
            </a:endParaRPr>
          </a:p>
        </p:txBody>
      </p:sp>
      <p:sp>
        <p:nvSpPr>
          <p:cNvPr id="45" name="PTeamScore1"/>
          <p:cNvSpPr/>
          <p:nvPr/>
        </p:nvSpPr>
        <p:spPr>
          <a:xfrm>
            <a:off x="1526851"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46" name="PTeamScore2"/>
          <p:cNvSpPr/>
          <p:nvPr/>
        </p:nvSpPr>
        <p:spPr>
          <a:xfrm>
            <a:off x="9746345"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34" name="RedBox">
            <a:hlinkClick r:id="" action="ppaction://macro?name=Incorrect">
              <a:snd r:embed="rId2" name="pyra-illegalclue.wav"/>
            </a:hlinkClick>
          </p:cNvPr>
          <p:cNvSpPr>
            <a:spLocks noChangeArrowheads="1"/>
          </p:cNvSpPr>
          <p:nvPr/>
        </p:nvSpPr>
        <p:spPr bwMode="auto">
          <a:xfrm>
            <a:off x="10798813" y="3927635"/>
            <a:ext cx="361502" cy="365760"/>
          </a:xfrm>
          <a:prstGeom prst="rect">
            <a:avLst/>
          </a:prstGeom>
          <a:solidFill>
            <a:srgbClr val="FF000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400" dirty="0">
                <a:solidFill>
                  <a:schemeClr val="bg1"/>
                </a:solidFill>
                <a:sym typeface="Wingdings 2" panose="05020102010507070707" pitchFamily="18" charset="2"/>
              </a:rPr>
              <a:t></a:t>
            </a:r>
            <a:endParaRPr lang="en-US" altLang="en-US" sz="4400" dirty="0">
              <a:solidFill>
                <a:schemeClr val="bg1"/>
              </a:solidFill>
            </a:endParaRPr>
          </a:p>
        </p:txBody>
      </p:sp>
      <p:sp>
        <p:nvSpPr>
          <p:cNvPr id="35" name="YellowBox">
            <a:hlinkClick r:id="" action="ppaction://macro?name=Pass"/>
          </p:cNvPr>
          <p:cNvSpPr>
            <a:spLocks noChangeArrowheads="1"/>
          </p:cNvSpPr>
          <p:nvPr/>
        </p:nvSpPr>
        <p:spPr bwMode="auto">
          <a:xfrm>
            <a:off x="11224405" y="3927635"/>
            <a:ext cx="361502" cy="365760"/>
          </a:xfrm>
          <a:prstGeom prst="rect">
            <a:avLst/>
          </a:prstGeom>
          <a:solidFill>
            <a:srgbClr val="FFC000"/>
          </a:solidFill>
          <a:ln w="9525">
            <a:solidFill>
              <a:schemeClr val="bg1"/>
            </a:solidFill>
            <a:miter lim="800000"/>
            <a:headEnd/>
            <a:tailEnd/>
          </a:ln>
          <a:effectLst/>
        </p:spPr>
        <p:txBody>
          <a:bodyPr vert="horz" wrap="none" lIns="0" tIns="320040" rIns="0" bIns="0" anchor="ctr" anchorCtr="1"/>
          <a:lstStyle/>
          <a:p>
            <a:pPr algn="ctr">
              <a:lnSpc>
                <a:spcPts val="1000"/>
              </a:lnSpc>
            </a:pPr>
            <a:r>
              <a:rPr lang="en-US" altLang="en-US" sz="3300" dirty="0">
                <a:solidFill>
                  <a:schemeClr val="bg1"/>
                </a:solidFill>
                <a:sym typeface="Wingdings 3" panose="05040102010807070707" pitchFamily="18" charset="2"/>
              </a:rPr>
              <a:t></a:t>
            </a:r>
            <a:endParaRPr lang="en-US" altLang="en-US" sz="3300" dirty="0">
              <a:solidFill>
                <a:schemeClr val="bg1"/>
              </a:solidFill>
            </a:endParaRPr>
          </a:p>
        </p:txBody>
      </p:sp>
      <p:sp>
        <p:nvSpPr>
          <p:cNvPr id="38" name="GreenBox">
            <a:hlinkClick r:id="" action="ppaction://macro?name=Correct">
              <a:snd r:embed="rId3" name="pyra-right.wav"/>
            </a:hlinkClick>
          </p:cNvPr>
          <p:cNvSpPr>
            <a:spLocks noChangeArrowheads="1"/>
          </p:cNvSpPr>
          <p:nvPr/>
        </p:nvSpPr>
        <p:spPr bwMode="auto">
          <a:xfrm>
            <a:off x="11649996" y="3927635"/>
            <a:ext cx="365760" cy="365760"/>
          </a:xfrm>
          <a:prstGeom prst="rect">
            <a:avLst/>
          </a:prstGeom>
          <a:solidFill>
            <a:srgbClr val="00B05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000" dirty="0">
                <a:solidFill>
                  <a:schemeClr val="bg1"/>
                </a:solidFill>
                <a:sym typeface="Wingdings" panose="05000000000000000000" pitchFamily="2" charset="2"/>
              </a:rPr>
              <a:t></a:t>
            </a:r>
            <a:endParaRPr lang="en-US" altLang="en-US" sz="4000" dirty="0">
              <a:solidFill>
                <a:schemeClr val="bg1"/>
              </a:solidFill>
            </a:endParaRPr>
          </a:p>
        </p:txBody>
      </p:sp>
      <p:sp>
        <p:nvSpPr>
          <p:cNvPr id="39" name="StartRound">
            <a:hlinkClick r:id="" action="ppaction://macro?name=Start"/>
          </p:cNvPr>
          <p:cNvSpPr/>
          <p:nvPr/>
        </p:nvSpPr>
        <p:spPr>
          <a:xfrm>
            <a:off x="10798812" y="3896033"/>
            <a:ext cx="1280160" cy="428965"/>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START</a:t>
            </a:r>
          </a:p>
        </p:txBody>
      </p:sp>
      <p:sp>
        <p:nvSpPr>
          <p:cNvPr id="47" name="BackToRound" hidden="1">
            <a:hlinkClick r:id="rId4" action="ppaction://hlinksldjump"/>
          </p:cNvPr>
          <p:cNvSpPr/>
          <p:nvPr/>
        </p:nvSpPr>
        <p:spPr>
          <a:xfrm>
            <a:off x="10803246" y="3895631"/>
            <a:ext cx="1275726" cy="429768"/>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BACK</a:t>
            </a:r>
          </a:p>
        </p:txBody>
      </p:sp>
      <p:grpSp>
        <p:nvGrpSpPr>
          <p:cNvPr id="48" name="LogoGroup"/>
          <p:cNvGrpSpPr/>
          <p:nvPr/>
        </p:nvGrpSpPr>
        <p:grpSpPr>
          <a:xfrm>
            <a:off x="5154181" y="4677327"/>
            <a:ext cx="1883639" cy="1064087"/>
            <a:chOff x="2235765" y="1170859"/>
            <a:chExt cx="8025270" cy="4533558"/>
          </a:xfrm>
        </p:grpSpPr>
        <p:sp>
          <p:nvSpPr>
            <p:cNvPr id="50" name="Freeform 49"/>
            <p:cNvSpPr/>
            <p:nvPr/>
          </p:nvSpPr>
          <p:spPr>
            <a:xfrm>
              <a:off x="2531230" y="1337771"/>
              <a:ext cx="7434340" cy="4199735"/>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accent2">
                    <a:lumMod val="60000"/>
                    <a:lumOff val="40000"/>
                  </a:schemeClr>
                </a:gs>
                <a:gs pos="59000">
                  <a:srgbClr val="FF0000"/>
                </a:gs>
                <a:gs pos="91000">
                  <a:srgbClr val="C00000">
                    <a:lumMod val="50000"/>
                  </a:srgb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50"/>
            <p:cNvSpPr/>
            <p:nvPr/>
          </p:nvSpPr>
          <p:spPr>
            <a:xfrm>
              <a:off x="2235765" y="1170859"/>
              <a:ext cx="8025270" cy="4533558"/>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4">
                <a:lumMod val="60000"/>
                <a:lumOff val="40000"/>
              </a:schemeClr>
            </a:solidFill>
            <a:ln w="19050">
              <a:solidFill>
                <a:schemeClr val="tx1"/>
              </a:solidFill>
            </a:ln>
            <a:effectLst>
              <a:glow rad="12700">
                <a:schemeClr val="tx1">
                  <a:alpha val="20000"/>
                </a:schemeClr>
              </a:glow>
              <a:innerShdw blurRad="381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5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58730" y="1461821"/>
              <a:ext cx="6779340" cy="3974937"/>
            </a:xfrm>
            <a:prstGeom prst="rect">
              <a:avLst/>
            </a:prstGeom>
          </p:spPr>
        </p:pic>
      </p:grpSp>
      <p:sp>
        <p:nvSpPr>
          <p:cNvPr id="55" name="TextBox 54">
            <a:extLst>
              <a:ext uri="{FF2B5EF4-FFF2-40B4-BE49-F238E27FC236}">
                <a16:creationId xmlns="" xmlns:a16="http://schemas.microsoft.com/office/drawing/2014/main" id="{4E72A2D3-82C3-47CF-8604-7E445FF5D29B}"/>
              </a:ext>
            </a:extLst>
          </p:cNvPr>
          <p:cNvSpPr txBox="1"/>
          <p:nvPr/>
        </p:nvSpPr>
        <p:spPr>
          <a:xfrm>
            <a:off x="12268201" y="-51931"/>
            <a:ext cx="5321968" cy="646331"/>
          </a:xfrm>
          <a:prstGeom prst="rect">
            <a:avLst/>
          </a:prstGeom>
          <a:solidFill>
            <a:schemeClr val="bg1"/>
          </a:solidFill>
        </p:spPr>
        <p:txBody>
          <a:bodyPr wrap="square" rtlCol="0">
            <a:spAutoFit/>
          </a:bodyPr>
          <a:lstStyle/>
          <a:p>
            <a:r>
              <a:rPr lang="en-US" dirty="0"/>
              <a:t>TYPE IN ANSWERS HERE! Make sure to end each answer is on it’s own line and ends with a period (.)</a:t>
            </a:r>
          </a:p>
        </p:txBody>
      </p:sp>
      <p:sp>
        <p:nvSpPr>
          <p:cNvPr id="57" name="AnswerBlock">
            <a:extLst>
              <a:ext uri="{FF2B5EF4-FFF2-40B4-BE49-F238E27FC236}">
                <a16:creationId xmlns="" xmlns:a16="http://schemas.microsoft.com/office/drawing/2014/main" id="{B566F79F-0BA4-45D4-B859-5DC8FE0D8803}"/>
              </a:ext>
            </a:extLst>
          </p:cNvPr>
          <p:cNvSpPr/>
          <p:nvPr/>
        </p:nvSpPr>
        <p:spPr>
          <a:xfrm>
            <a:off x="12268200" y="596658"/>
            <a:ext cx="5321969" cy="2050289"/>
          </a:xfrm>
          <a:prstGeom prst="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Ins="0" bIns="0" rtlCol="0" anchor="t" anchorCtr="0"/>
          <a:lstStyle/>
          <a:p>
            <a:pPr algn="ctr"/>
            <a:r>
              <a:rPr lang="en-US" smtClean="0">
                <a:solidFill>
                  <a:schemeClr val="tx1"/>
                </a:solidFill>
              </a:rPr>
              <a:t>STEEP HILLS.</a:t>
            </a:r>
          </a:p>
          <a:p>
            <a:pPr algn="ctr"/>
            <a:r>
              <a:rPr lang="en-US" smtClean="0">
                <a:solidFill>
                  <a:schemeClr val="tx1"/>
                </a:solidFill>
              </a:rPr>
              <a:t>MUDDY TRAILS.</a:t>
            </a:r>
          </a:p>
          <a:p>
            <a:pPr algn="ctr"/>
            <a:r>
              <a:rPr lang="en-US" smtClean="0">
                <a:solidFill>
                  <a:schemeClr val="tx1"/>
                </a:solidFill>
              </a:rPr>
              <a:t>OVERGROWN PATHS.</a:t>
            </a:r>
          </a:p>
          <a:p>
            <a:pPr algn="ctr"/>
            <a:r>
              <a:rPr lang="en-US" smtClean="0">
                <a:solidFill>
                  <a:schemeClr val="tx1"/>
                </a:solidFill>
              </a:rPr>
              <a:t>EXTREME HEAT.</a:t>
            </a:r>
          </a:p>
          <a:p>
            <a:pPr algn="ctr"/>
            <a:r>
              <a:rPr lang="en-US" smtClean="0">
                <a:solidFill>
                  <a:schemeClr val="tx1"/>
                </a:solidFill>
              </a:rPr>
              <a:t>SUDDEN RAIN.</a:t>
            </a:r>
          </a:p>
          <a:p>
            <a:pPr algn="ctr"/>
            <a:r>
              <a:rPr lang="en-US" smtClean="0">
                <a:solidFill>
                  <a:schemeClr val="tx1"/>
                </a:solidFill>
              </a:rPr>
              <a:t>HEAVY BACKPACK.</a:t>
            </a:r>
          </a:p>
          <a:p>
            <a:pPr algn="ctr"/>
            <a:r>
              <a:rPr lang="en-US" smtClean="0">
                <a:solidFill>
                  <a:schemeClr val="tx1"/>
                </a:solidFill>
              </a:rPr>
              <a:t>BLISTERS.</a:t>
            </a:r>
            <a:endParaRPr lang="en-US" dirty="0">
              <a:solidFill>
                <a:schemeClr val="tx1"/>
              </a:solidFill>
            </a:endParaRPr>
          </a:p>
        </p:txBody>
      </p:sp>
    </p:spTree>
    <p:extLst>
      <p:ext uri="{BB962C8B-B14F-4D97-AF65-F5344CB8AC3E}">
        <p14:creationId xmlns:p14="http://schemas.microsoft.com/office/powerpoint/2010/main" val="4014672194"/>
      </p:ext>
    </p:extLst>
  </p:cSld>
  <p:clrMapOvr>
    <a:masterClrMapping/>
  </p:clrMapOvr>
  <mc:AlternateContent xmlns:mc="http://schemas.openxmlformats.org/markup-compatibility/2006" xmlns:p14="http://schemas.microsoft.com/office/powerpoint/2010/main">
    <mc:Choice Requires="p14">
      <p:transition spd="slow" p14:dur="2000" advClick="0">
        <p:sndAc>
          <p:endSnd/>
        </p:sndAc>
      </p:transition>
    </mc:Choice>
    <mc:Fallback xmlns="">
      <p:transition spd="slow" advClick="0">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indefinite"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5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80000">
              <a:srgbClr val="0070C0">
                <a:lumMod val="65000"/>
              </a:srgbClr>
            </a:gs>
            <a:gs pos="39000">
              <a:srgbClr val="002060"/>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53" name="Oval 52">
            <a:extLst>
              <a:ext uri="{FF2B5EF4-FFF2-40B4-BE49-F238E27FC236}">
                <a16:creationId xmlns="" xmlns:a16="http://schemas.microsoft.com/office/drawing/2014/main" id="{DA95245E-6B6B-410F-8D73-587368E3AFA6}"/>
              </a:ext>
            </a:extLst>
          </p:cNvPr>
          <p:cNvSpPr/>
          <p:nvPr/>
        </p:nvSpPr>
        <p:spPr>
          <a:xfrm>
            <a:off x="2339064" y="6169411"/>
            <a:ext cx="455171" cy="4551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 dirty="0"/>
              <a:t>Blink!</a:t>
            </a:r>
          </a:p>
        </p:txBody>
      </p:sp>
      <p:grpSp>
        <p:nvGrpSpPr>
          <p:cNvPr id="3" name="Group 2"/>
          <p:cNvGrpSpPr/>
          <p:nvPr/>
        </p:nvGrpSpPr>
        <p:grpSpPr>
          <a:xfrm>
            <a:off x="3559338" y="382668"/>
            <a:ext cx="5073325" cy="4367539"/>
            <a:chOff x="3559338" y="382668"/>
            <a:chExt cx="5073325" cy="4367539"/>
          </a:xfrm>
        </p:grpSpPr>
        <p:sp>
          <p:nvSpPr>
            <p:cNvPr id="22" name="Freeform 21"/>
            <p:cNvSpPr/>
            <p:nvPr/>
          </p:nvSpPr>
          <p:spPr>
            <a:xfrm>
              <a:off x="6248067"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22"/>
            <p:cNvSpPr/>
            <p:nvPr/>
          </p:nvSpPr>
          <p:spPr>
            <a:xfrm>
              <a:off x="711305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p:cNvSpPr/>
            <p:nvPr/>
          </p:nvSpPr>
          <p:spPr>
            <a:xfrm>
              <a:off x="5340961" y="382668"/>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4"/>
            <p:cNvSpPr/>
            <p:nvPr/>
          </p:nvSpPr>
          <p:spPr>
            <a:xfrm>
              <a:off x="4478986"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25"/>
            <p:cNvSpPr/>
            <p:nvPr/>
          </p:nvSpPr>
          <p:spPr>
            <a:xfrm>
              <a:off x="534096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26"/>
            <p:cNvSpPr/>
            <p:nvPr/>
          </p:nvSpPr>
          <p:spPr>
            <a:xfrm>
              <a:off x="3559338"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0" y="-718251"/>
            <a:ext cx="3409950" cy="699201"/>
          </a:xfrm>
        </p:spPr>
        <p:txBody>
          <a:bodyPr/>
          <a:lstStyle/>
          <a:p>
            <a:r>
              <a:rPr lang="en-US" dirty="0"/>
              <a:t>Category 4</a:t>
            </a:r>
          </a:p>
        </p:txBody>
      </p:sp>
      <p:cxnSp>
        <p:nvCxnSpPr>
          <p:cNvPr id="41" name="Straight Connector 40"/>
          <p:cNvCxnSpPr/>
          <p:nvPr/>
        </p:nvCxnSpPr>
        <p:spPr>
          <a:xfrm flipH="1">
            <a:off x="1524000" y="3305344"/>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1524000" y="2346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1524000" y="17459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sp>
        <p:nvSpPr>
          <p:cNvPr id="2057" name="Rectangle 2056"/>
          <p:cNvSpPr/>
          <p:nvPr/>
        </p:nvSpPr>
        <p:spPr>
          <a:xfrm>
            <a:off x="1481777" y="-19050"/>
            <a:ext cx="137160" cy="5104122"/>
          </a:xfrm>
          <a:prstGeom prst="rect">
            <a:avLst/>
          </a:prstGeom>
          <a:gradFill>
            <a:gsLst>
              <a:gs pos="90634">
                <a:schemeClr val="bg1">
                  <a:lumMod val="95000"/>
                </a:schemeClr>
              </a:gs>
              <a:gs pos="79000">
                <a:srgbClr val="FF0000"/>
              </a:gs>
              <a:gs pos="62494">
                <a:srgbClr val="C00000"/>
              </a:gs>
              <a:gs pos="43000">
                <a:schemeClr val="bg1"/>
              </a:gs>
              <a:gs pos="29000">
                <a:srgbClr val="FFFF00"/>
              </a:gs>
              <a:gs pos="15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10564824" y="-19050"/>
            <a:ext cx="137160" cy="5104122"/>
          </a:xfrm>
          <a:prstGeom prst="rect">
            <a:avLst/>
          </a:prstGeom>
          <a:gradFill>
            <a:gsLst>
              <a:gs pos="90634">
                <a:schemeClr val="bg1">
                  <a:lumMod val="95000"/>
                </a:schemeClr>
              </a:gs>
              <a:gs pos="79000">
                <a:srgbClr val="FF0000"/>
              </a:gs>
              <a:gs pos="45000">
                <a:srgbClr val="C00000"/>
              </a:gs>
              <a:gs pos="62000">
                <a:schemeClr val="tx1"/>
              </a:gs>
              <a:gs pos="14000">
                <a:schemeClr val="bg1"/>
              </a:gs>
              <a:gs pos="30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38100" y="5330751"/>
            <a:ext cx="12230100" cy="152724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76200" y="5085072"/>
            <a:ext cx="12344400" cy="245679"/>
          </a:xfrm>
          <a:prstGeom prst="rect">
            <a:avLst/>
          </a:prstGeom>
          <a:solidFill>
            <a:schemeClr val="accent4">
              <a:lumMod val="40000"/>
              <a:lumOff val="60000"/>
            </a:schemeClr>
          </a:solidFill>
          <a:ln w="31750">
            <a:no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rapezoid 32"/>
          <p:cNvSpPr/>
          <p:nvPr/>
        </p:nvSpPr>
        <p:spPr>
          <a:xfrm rot="10800000">
            <a:off x="1" y="4364524"/>
            <a:ext cx="12192000" cy="2493476"/>
          </a:xfrm>
          <a:prstGeom prst="trapezoid">
            <a:avLst>
              <a:gd name="adj" fmla="val 88316"/>
            </a:avLst>
          </a:prstGeom>
          <a:solidFill>
            <a:schemeClr val="tx1"/>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rapezoid 12"/>
          <p:cNvSpPr/>
          <p:nvPr/>
        </p:nvSpPr>
        <p:spPr>
          <a:xfrm rot="10800000">
            <a:off x="370658" y="4523282"/>
            <a:ext cx="11450685" cy="1369914"/>
          </a:xfrm>
          <a:prstGeom prst="trapezoid">
            <a:avLst>
              <a:gd name="adj" fmla="val 88316"/>
            </a:avLst>
          </a:prstGeom>
          <a:solidFill>
            <a:schemeClr val="tx1"/>
          </a:solidFill>
          <a:ln w="539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nswerText"/>
          <p:cNvSpPr txBox="1">
            <a:spLocks noChangeArrowheads="1"/>
          </p:cNvSpPr>
          <p:nvPr/>
        </p:nvSpPr>
        <p:spPr bwMode="auto">
          <a:xfrm>
            <a:off x="1218744" y="4632201"/>
            <a:ext cx="9754514" cy="1147589"/>
          </a:xfrm>
          <a:prstGeom prst="hexagon">
            <a:avLst>
              <a:gd name="adj" fmla="val 42055"/>
              <a:gd name="vf" fmla="val 115470"/>
            </a:avLst>
          </a:prstGeom>
          <a:gradFill flip="none" rotWithShape="1">
            <a:gsLst>
              <a:gs pos="0">
                <a:srgbClr val="C00000"/>
              </a:gs>
              <a:gs pos="100000">
                <a:srgbClr val="C00000">
                  <a:lumMod val="5000"/>
                </a:srgbClr>
              </a:gs>
            </a:gsLst>
            <a:path path="circle">
              <a:fillToRect l="50000" t="50000" r="50000" b="50000"/>
            </a:path>
            <a:tileRect/>
          </a:gradFill>
          <a:ln w="508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lnSpc>
                <a:spcPct val="80000"/>
              </a:lnSpc>
              <a:defRPr sz="3200" b="1"/>
            </a:lvl1pPr>
          </a:lstStyle>
          <a:p>
            <a:endParaRPr lang="en-US" altLang="en-US" dirty="0"/>
          </a:p>
        </p:txBody>
      </p:sp>
      <p:sp>
        <p:nvSpPr>
          <p:cNvPr id="56" name="Freeform 55" hidden="1"/>
          <p:cNvSpPr/>
          <p:nvPr/>
        </p:nvSpPr>
        <p:spPr>
          <a:xfrm rot="2520821">
            <a:off x="10245803" y="5650097"/>
            <a:ext cx="137434" cy="1451185"/>
          </a:xfrm>
          <a:custGeom>
            <a:avLst/>
            <a:gdLst>
              <a:gd name="connsiteX0" fmla="*/ 1 w 137434"/>
              <a:gd name="connsiteY0" fmla="*/ 0 h 1451185"/>
              <a:gd name="connsiteX1" fmla="*/ 137434 w 137434"/>
              <a:gd name="connsiteY1" fmla="*/ 0 h 1451185"/>
              <a:gd name="connsiteX2" fmla="*/ 137434 w 137434"/>
              <a:gd name="connsiteY2" fmla="*/ 1327380 h 1451185"/>
              <a:gd name="connsiteX3" fmla="*/ 0 w 137434"/>
              <a:gd name="connsiteY3" fmla="*/ 1451185 h 1451185"/>
            </a:gdLst>
            <a:ahLst/>
            <a:cxnLst>
              <a:cxn ang="0">
                <a:pos x="connsiteX0" y="connsiteY0"/>
              </a:cxn>
              <a:cxn ang="0">
                <a:pos x="connsiteX1" y="connsiteY1"/>
              </a:cxn>
              <a:cxn ang="0">
                <a:pos x="connsiteX2" y="connsiteY2"/>
              </a:cxn>
              <a:cxn ang="0">
                <a:pos x="connsiteX3" y="connsiteY3"/>
              </a:cxn>
            </a:cxnLst>
            <a:rect l="l" t="t" r="r" b="b"/>
            <a:pathLst>
              <a:path w="137434" h="1451185">
                <a:moveTo>
                  <a:pt x="1" y="0"/>
                </a:moveTo>
                <a:lnTo>
                  <a:pt x="137434" y="0"/>
                </a:lnTo>
                <a:lnTo>
                  <a:pt x="137434" y="1327380"/>
                </a:lnTo>
                <a:lnTo>
                  <a:pt x="0" y="1451185"/>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Freeform 53" hidden="1"/>
          <p:cNvSpPr/>
          <p:nvPr/>
        </p:nvSpPr>
        <p:spPr>
          <a:xfrm rot="19079179" flipH="1">
            <a:off x="1806609" y="5650096"/>
            <a:ext cx="137433" cy="1451186"/>
          </a:xfrm>
          <a:custGeom>
            <a:avLst/>
            <a:gdLst>
              <a:gd name="connsiteX0" fmla="*/ 0 w 137433"/>
              <a:gd name="connsiteY0" fmla="*/ 0 h 1451186"/>
              <a:gd name="connsiteX1" fmla="*/ 0 w 137433"/>
              <a:gd name="connsiteY1" fmla="*/ 1451186 h 1451186"/>
              <a:gd name="connsiteX2" fmla="*/ 137433 w 137433"/>
              <a:gd name="connsiteY2" fmla="*/ 1327381 h 1451186"/>
              <a:gd name="connsiteX3" fmla="*/ 137433 w 137433"/>
              <a:gd name="connsiteY3" fmla="*/ 0 h 1451186"/>
            </a:gdLst>
            <a:ahLst/>
            <a:cxnLst>
              <a:cxn ang="0">
                <a:pos x="connsiteX0" y="connsiteY0"/>
              </a:cxn>
              <a:cxn ang="0">
                <a:pos x="connsiteX1" y="connsiteY1"/>
              </a:cxn>
              <a:cxn ang="0">
                <a:pos x="connsiteX2" y="connsiteY2"/>
              </a:cxn>
              <a:cxn ang="0">
                <a:pos x="connsiteX3" y="connsiteY3"/>
              </a:cxn>
            </a:cxnLst>
            <a:rect l="l" t="t" r="r" b="b"/>
            <a:pathLst>
              <a:path w="137433" h="1451186">
                <a:moveTo>
                  <a:pt x="0" y="0"/>
                </a:moveTo>
                <a:lnTo>
                  <a:pt x="0" y="1451186"/>
                </a:lnTo>
                <a:lnTo>
                  <a:pt x="137433" y="1327381"/>
                </a:lnTo>
                <a:lnTo>
                  <a:pt x="137433" y="0"/>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PTeamScore"/>
          <p:cNvSpPr/>
          <p:nvPr/>
        </p:nvSpPr>
        <p:spPr>
          <a:xfrm>
            <a:off x="5320856" y="3569305"/>
            <a:ext cx="1550290" cy="775145"/>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smtClean="0">
                <a:effectLst>
                  <a:outerShdw blurRad="38100" dist="38100" dir="2700000" algn="tl">
                    <a:srgbClr val="000000">
                      <a:alpha val="43137"/>
                    </a:srgbClr>
                  </a:outerShdw>
                </a:effectLst>
                <a:latin typeface="Arial Black" panose="020B0A04020102020204" pitchFamily="34" charset="0"/>
              </a:rPr>
              <a:t>0</a:t>
            </a:r>
            <a:endParaRPr lang="en-US" sz="4400" b="1" dirty="0">
              <a:effectLst>
                <a:outerShdw blurRad="38100" dist="38100" dir="2700000" algn="tl">
                  <a:srgbClr val="000000">
                    <a:alpha val="43137"/>
                  </a:srgbClr>
                </a:outerShdw>
              </a:effectLst>
              <a:latin typeface="Arial Black" panose="020B0A04020102020204" pitchFamily="34" charset="0"/>
            </a:endParaRPr>
          </a:p>
        </p:txBody>
      </p:sp>
      <p:sp>
        <p:nvSpPr>
          <p:cNvPr id="44" name="PTimerText"/>
          <p:cNvSpPr/>
          <p:nvPr/>
        </p:nvSpPr>
        <p:spPr>
          <a:xfrm>
            <a:off x="5331427" y="114742"/>
            <a:ext cx="1529146" cy="617636"/>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600" b="1" smtClean="0">
                <a:effectLst>
                  <a:outerShdw blurRad="38100" dist="38100" dir="2700000" algn="tl">
                    <a:srgbClr val="000000">
                      <a:alpha val="43137"/>
                    </a:srgbClr>
                  </a:outerShdw>
                </a:effectLst>
                <a:latin typeface="Arial Black" panose="020B0A04020102020204" pitchFamily="34" charset="0"/>
              </a:rPr>
              <a:t>0:00</a:t>
            </a:r>
            <a:endParaRPr lang="en-US" sz="3600" b="1" dirty="0">
              <a:effectLst>
                <a:outerShdw blurRad="38100" dist="38100" dir="2700000" algn="tl">
                  <a:srgbClr val="000000">
                    <a:alpha val="43137"/>
                  </a:srgbClr>
                </a:outerShdw>
              </a:effectLst>
              <a:latin typeface="Arial Black" panose="020B0A04020102020204" pitchFamily="34" charset="0"/>
            </a:endParaRPr>
          </a:p>
        </p:txBody>
      </p:sp>
      <p:sp>
        <p:nvSpPr>
          <p:cNvPr id="45" name="PTeamScore1"/>
          <p:cNvSpPr/>
          <p:nvPr/>
        </p:nvSpPr>
        <p:spPr>
          <a:xfrm>
            <a:off x="1526851"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46" name="PTeamScore2"/>
          <p:cNvSpPr/>
          <p:nvPr/>
        </p:nvSpPr>
        <p:spPr>
          <a:xfrm>
            <a:off x="9746345"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34" name="RedBox">
            <a:hlinkClick r:id="" action="ppaction://macro?name=Incorrect">
              <a:snd r:embed="rId2" name="pyra-illegalclue.wav"/>
            </a:hlinkClick>
          </p:cNvPr>
          <p:cNvSpPr>
            <a:spLocks noChangeArrowheads="1"/>
          </p:cNvSpPr>
          <p:nvPr/>
        </p:nvSpPr>
        <p:spPr bwMode="auto">
          <a:xfrm>
            <a:off x="10798813" y="3927635"/>
            <a:ext cx="361502" cy="365760"/>
          </a:xfrm>
          <a:prstGeom prst="rect">
            <a:avLst/>
          </a:prstGeom>
          <a:solidFill>
            <a:srgbClr val="FF000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400" dirty="0">
                <a:solidFill>
                  <a:schemeClr val="bg1"/>
                </a:solidFill>
                <a:sym typeface="Wingdings 2" panose="05020102010507070707" pitchFamily="18" charset="2"/>
              </a:rPr>
              <a:t></a:t>
            </a:r>
            <a:endParaRPr lang="en-US" altLang="en-US" sz="4400" dirty="0">
              <a:solidFill>
                <a:schemeClr val="bg1"/>
              </a:solidFill>
            </a:endParaRPr>
          </a:p>
        </p:txBody>
      </p:sp>
      <p:sp>
        <p:nvSpPr>
          <p:cNvPr id="35" name="YellowBox">
            <a:hlinkClick r:id="" action="ppaction://macro?name=Pass"/>
          </p:cNvPr>
          <p:cNvSpPr>
            <a:spLocks noChangeArrowheads="1"/>
          </p:cNvSpPr>
          <p:nvPr/>
        </p:nvSpPr>
        <p:spPr bwMode="auto">
          <a:xfrm>
            <a:off x="11224405" y="3927635"/>
            <a:ext cx="361502" cy="365760"/>
          </a:xfrm>
          <a:prstGeom prst="rect">
            <a:avLst/>
          </a:prstGeom>
          <a:solidFill>
            <a:srgbClr val="FFC000"/>
          </a:solidFill>
          <a:ln w="9525">
            <a:solidFill>
              <a:schemeClr val="bg1"/>
            </a:solidFill>
            <a:miter lim="800000"/>
            <a:headEnd/>
            <a:tailEnd/>
          </a:ln>
          <a:effectLst/>
        </p:spPr>
        <p:txBody>
          <a:bodyPr vert="horz" wrap="none" lIns="0" tIns="320040" rIns="0" bIns="0" anchor="ctr" anchorCtr="1"/>
          <a:lstStyle/>
          <a:p>
            <a:pPr algn="ctr">
              <a:lnSpc>
                <a:spcPts val="1000"/>
              </a:lnSpc>
            </a:pPr>
            <a:r>
              <a:rPr lang="en-US" altLang="en-US" sz="3300" dirty="0">
                <a:solidFill>
                  <a:schemeClr val="bg1"/>
                </a:solidFill>
                <a:sym typeface="Wingdings 3" panose="05040102010807070707" pitchFamily="18" charset="2"/>
              </a:rPr>
              <a:t></a:t>
            </a:r>
            <a:endParaRPr lang="en-US" altLang="en-US" sz="3300" dirty="0">
              <a:solidFill>
                <a:schemeClr val="bg1"/>
              </a:solidFill>
            </a:endParaRPr>
          </a:p>
        </p:txBody>
      </p:sp>
      <p:sp>
        <p:nvSpPr>
          <p:cNvPr id="38" name="GreenBox">
            <a:hlinkClick r:id="" action="ppaction://macro?name=Correct">
              <a:snd r:embed="rId3" name="pyra-right.wav"/>
            </a:hlinkClick>
          </p:cNvPr>
          <p:cNvSpPr>
            <a:spLocks noChangeArrowheads="1"/>
          </p:cNvSpPr>
          <p:nvPr/>
        </p:nvSpPr>
        <p:spPr bwMode="auto">
          <a:xfrm>
            <a:off x="11649996" y="3927635"/>
            <a:ext cx="365760" cy="365760"/>
          </a:xfrm>
          <a:prstGeom prst="rect">
            <a:avLst/>
          </a:prstGeom>
          <a:solidFill>
            <a:srgbClr val="00B05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000" dirty="0">
                <a:solidFill>
                  <a:schemeClr val="bg1"/>
                </a:solidFill>
                <a:sym typeface="Wingdings" panose="05000000000000000000" pitchFamily="2" charset="2"/>
              </a:rPr>
              <a:t></a:t>
            </a:r>
            <a:endParaRPr lang="en-US" altLang="en-US" sz="4000" dirty="0">
              <a:solidFill>
                <a:schemeClr val="bg1"/>
              </a:solidFill>
            </a:endParaRPr>
          </a:p>
        </p:txBody>
      </p:sp>
      <p:sp>
        <p:nvSpPr>
          <p:cNvPr id="39" name="StartRound">
            <a:hlinkClick r:id="" action="ppaction://macro?name=Start"/>
          </p:cNvPr>
          <p:cNvSpPr/>
          <p:nvPr/>
        </p:nvSpPr>
        <p:spPr>
          <a:xfrm>
            <a:off x="10798812" y="3896033"/>
            <a:ext cx="1280160" cy="428965"/>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START</a:t>
            </a:r>
          </a:p>
        </p:txBody>
      </p:sp>
      <p:sp>
        <p:nvSpPr>
          <p:cNvPr id="47" name="BackToRound" hidden="1">
            <a:hlinkClick r:id="rId4" action="ppaction://hlinksldjump"/>
          </p:cNvPr>
          <p:cNvSpPr/>
          <p:nvPr/>
        </p:nvSpPr>
        <p:spPr>
          <a:xfrm>
            <a:off x="10803246" y="3895631"/>
            <a:ext cx="1275726" cy="429768"/>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BACK</a:t>
            </a:r>
          </a:p>
        </p:txBody>
      </p:sp>
      <p:grpSp>
        <p:nvGrpSpPr>
          <p:cNvPr id="48" name="LogoGroup"/>
          <p:cNvGrpSpPr/>
          <p:nvPr/>
        </p:nvGrpSpPr>
        <p:grpSpPr>
          <a:xfrm>
            <a:off x="5154181" y="4677327"/>
            <a:ext cx="1883639" cy="1064087"/>
            <a:chOff x="2235765" y="1170859"/>
            <a:chExt cx="8025270" cy="4533558"/>
          </a:xfrm>
        </p:grpSpPr>
        <p:sp>
          <p:nvSpPr>
            <p:cNvPr id="50" name="Freeform 49"/>
            <p:cNvSpPr/>
            <p:nvPr/>
          </p:nvSpPr>
          <p:spPr>
            <a:xfrm>
              <a:off x="2531230" y="1337771"/>
              <a:ext cx="7434340" cy="4199735"/>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accent2">
                    <a:lumMod val="60000"/>
                    <a:lumOff val="40000"/>
                  </a:schemeClr>
                </a:gs>
                <a:gs pos="59000">
                  <a:srgbClr val="FF0000"/>
                </a:gs>
                <a:gs pos="91000">
                  <a:srgbClr val="C00000">
                    <a:lumMod val="50000"/>
                  </a:srgb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50"/>
            <p:cNvSpPr/>
            <p:nvPr/>
          </p:nvSpPr>
          <p:spPr>
            <a:xfrm>
              <a:off x="2235765" y="1170859"/>
              <a:ext cx="8025270" cy="4533558"/>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4">
                <a:lumMod val="60000"/>
                <a:lumOff val="40000"/>
              </a:schemeClr>
            </a:solidFill>
            <a:ln w="19050">
              <a:solidFill>
                <a:schemeClr val="tx1"/>
              </a:solidFill>
            </a:ln>
            <a:effectLst>
              <a:glow rad="12700">
                <a:schemeClr val="tx1">
                  <a:alpha val="20000"/>
                </a:schemeClr>
              </a:glow>
              <a:innerShdw blurRad="381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5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58730" y="1461821"/>
              <a:ext cx="6779340" cy="3974937"/>
            </a:xfrm>
            <a:prstGeom prst="rect">
              <a:avLst/>
            </a:prstGeom>
          </p:spPr>
        </p:pic>
      </p:grpSp>
      <p:sp>
        <p:nvSpPr>
          <p:cNvPr id="55" name="TextBox 54">
            <a:extLst>
              <a:ext uri="{FF2B5EF4-FFF2-40B4-BE49-F238E27FC236}">
                <a16:creationId xmlns="" xmlns:a16="http://schemas.microsoft.com/office/drawing/2014/main" id="{6F1BDEED-170E-484D-8AA9-A8D9E3A4C35A}"/>
              </a:ext>
            </a:extLst>
          </p:cNvPr>
          <p:cNvSpPr txBox="1"/>
          <p:nvPr/>
        </p:nvSpPr>
        <p:spPr>
          <a:xfrm>
            <a:off x="12268201" y="-51931"/>
            <a:ext cx="5321968" cy="646331"/>
          </a:xfrm>
          <a:prstGeom prst="rect">
            <a:avLst/>
          </a:prstGeom>
          <a:solidFill>
            <a:schemeClr val="bg1"/>
          </a:solidFill>
        </p:spPr>
        <p:txBody>
          <a:bodyPr wrap="square" rtlCol="0">
            <a:spAutoFit/>
          </a:bodyPr>
          <a:lstStyle/>
          <a:p>
            <a:r>
              <a:rPr lang="en-US" dirty="0"/>
              <a:t>TYPE IN ANSWERS HERE! Make sure to end each answer is on it’s own line and ends with a period (.)</a:t>
            </a:r>
          </a:p>
        </p:txBody>
      </p:sp>
      <p:sp>
        <p:nvSpPr>
          <p:cNvPr id="57" name="AnswerBlock">
            <a:extLst>
              <a:ext uri="{FF2B5EF4-FFF2-40B4-BE49-F238E27FC236}">
                <a16:creationId xmlns="" xmlns:a16="http://schemas.microsoft.com/office/drawing/2014/main" id="{59F32617-DCE4-484D-AF75-8BBE47370FDD}"/>
              </a:ext>
            </a:extLst>
          </p:cNvPr>
          <p:cNvSpPr/>
          <p:nvPr/>
        </p:nvSpPr>
        <p:spPr>
          <a:xfrm>
            <a:off x="12268200" y="596658"/>
            <a:ext cx="5321969" cy="2050289"/>
          </a:xfrm>
          <a:prstGeom prst="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Ins="0" bIns="0" rtlCol="0" anchor="t" anchorCtr="0"/>
          <a:lstStyle/>
          <a:p>
            <a:pPr algn="ctr"/>
            <a:r>
              <a:rPr lang="en-US" smtClean="0">
                <a:solidFill>
                  <a:schemeClr val="tx1"/>
                </a:solidFill>
              </a:rPr>
              <a:t>DARK CLOUDS.</a:t>
            </a:r>
          </a:p>
          <a:p>
            <a:pPr algn="ctr"/>
            <a:r>
              <a:rPr lang="en-US" smtClean="0">
                <a:solidFill>
                  <a:schemeClr val="tx1"/>
                </a:solidFill>
              </a:rPr>
              <a:t>SUDDEN DROP IN TEMPERATURE.</a:t>
            </a:r>
          </a:p>
          <a:p>
            <a:pPr algn="ctr"/>
            <a:r>
              <a:rPr lang="en-US" smtClean="0">
                <a:solidFill>
                  <a:schemeClr val="tx1"/>
                </a:solidFill>
              </a:rPr>
              <a:t>STRONG WINDS.</a:t>
            </a:r>
          </a:p>
          <a:p>
            <a:pPr algn="ctr"/>
            <a:r>
              <a:rPr lang="en-US" smtClean="0">
                <a:solidFill>
                  <a:schemeClr val="tx1"/>
                </a:solidFill>
              </a:rPr>
              <a:t>HEAVY HUMIDITY.</a:t>
            </a:r>
          </a:p>
          <a:p>
            <a:pPr algn="ctr"/>
            <a:r>
              <a:rPr lang="en-US" smtClean="0">
                <a:solidFill>
                  <a:schemeClr val="tx1"/>
                </a:solidFill>
              </a:rPr>
              <a:t>ANIMAL SILENCE.</a:t>
            </a:r>
          </a:p>
          <a:p>
            <a:pPr algn="ctr"/>
            <a:r>
              <a:rPr lang="en-US" smtClean="0">
                <a:solidFill>
                  <a:schemeClr val="tx1"/>
                </a:solidFill>
              </a:rPr>
              <a:t>FAST-MOVING CLOUDS.</a:t>
            </a:r>
          </a:p>
          <a:p>
            <a:pPr algn="ctr"/>
            <a:r>
              <a:rPr lang="en-US" smtClean="0">
                <a:solidFill>
                  <a:schemeClr val="tx1"/>
                </a:solidFill>
              </a:rPr>
              <a:t>THUNDER.</a:t>
            </a:r>
            <a:endParaRPr lang="en-US" dirty="0">
              <a:solidFill>
                <a:schemeClr val="tx1"/>
              </a:solidFill>
            </a:endParaRPr>
          </a:p>
        </p:txBody>
      </p:sp>
    </p:spTree>
    <p:extLst>
      <p:ext uri="{BB962C8B-B14F-4D97-AF65-F5344CB8AC3E}">
        <p14:creationId xmlns:p14="http://schemas.microsoft.com/office/powerpoint/2010/main" val="3364904644"/>
      </p:ext>
    </p:extLst>
  </p:cSld>
  <p:clrMapOvr>
    <a:masterClrMapping/>
  </p:clrMapOvr>
  <mc:AlternateContent xmlns:mc="http://schemas.openxmlformats.org/markup-compatibility/2006" xmlns:p14="http://schemas.microsoft.com/office/powerpoint/2010/main">
    <mc:Choice Requires="p14">
      <p:transition spd="slow" p14:dur="2000" advClick="0">
        <p:sndAc>
          <p:endSnd/>
        </p:sndAc>
      </p:transition>
    </mc:Choice>
    <mc:Fallback xmlns="">
      <p:transition spd="slow" advClick="0">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indefinite"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5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80000">
              <a:srgbClr val="0070C0">
                <a:lumMod val="65000"/>
              </a:srgbClr>
            </a:gs>
            <a:gs pos="39000">
              <a:srgbClr val="002060"/>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53" name="Oval 52">
            <a:extLst>
              <a:ext uri="{FF2B5EF4-FFF2-40B4-BE49-F238E27FC236}">
                <a16:creationId xmlns="" xmlns:a16="http://schemas.microsoft.com/office/drawing/2014/main" id="{36286911-03D0-4C1A-8881-7EAB02ABF40F}"/>
              </a:ext>
            </a:extLst>
          </p:cNvPr>
          <p:cNvSpPr/>
          <p:nvPr/>
        </p:nvSpPr>
        <p:spPr>
          <a:xfrm>
            <a:off x="2339064" y="6169411"/>
            <a:ext cx="455171" cy="4551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 dirty="0"/>
              <a:t>Blink!</a:t>
            </a:r>
          </a:p>
        </p:txBody>
      </p:sp>
      <p:grpSp>
        <p:nvGrpSpPr>
          <p:cNvPr id="3" name="Group 2"/>
          <p:cNvGrpSpPr/>
          <p:nvPr/>
        </p:nvGrpSpPr>
        <p:grpSpPr>
          <a:xfrm>
            <a:off x="3559338" y="382668"/>
            <a:ext cx="5073325" cy="4367539"/>
            <a:chOff x="3559338" y="382668"/>
            <a:chExt cx="5073325" cy="4367539"/>
          </a:xfrm>
        </p:grpSpPr>
        <p:sp>
          <p:nvSpPr>
            <p:cNvPr id="22" name="Freeform 21"/>
            <p:cNvSpPr/>
            <p:nvPr/>
          </p:nvSpPr>
          <p:spPr>
            <a:xfrm>
              <a:off x="6248067"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22"/>
            <p:cNvSpPr/>
            <p:nvPr/>
          </p:nvSpPr>
          <p:spPr>
            <a:xfrm>
              <a:off x="711305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p:cNvSpPr/>
            <p:nvPr/>
          </p:nvSpPr>
          <p:spPr>
            <a:xfrm>
              <a:off x="5340961" y="382668"/>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4"/>
            <p:cNvSpPr/>
            <p:nvPr/>
          </p:nvSpPr>
          <p:spPr>
            <a:xfrm>
              <a:off x="4478986"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25"/>
            <p:cNvSpPr/>
            <p:nvPr/>
          </p:nvSpPr>
          <p:spPr>
            <a:xfrm>
              <a:off x="534096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26"/>
            <p:cNvSpPr/>
            <p:nvPr/>
          </p:nvSpPr>
          <p:spPr>
            <a:xfrm>
              <a:off x="3559338"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0" y="-718251"/>
            <a:ext cx="3409950" cy="699201"/>
          </a:xfrm>
        </p:spPr>
        <p:txBody>
          <a:bodyPr/>
          <a:lstStyle/>
          <a:p>
            <a:r>
              <a:rPr lang="en-US" dirty="0"/>
              <a:t>Category 5</a:t>
            </a:r>
          </a:p>
        </p:txBody>
      </p:sp>
      <p:cxnSp>
        <p:nvCxnSpPr>
          <p:cNvPr id="41" name="Straight Connector 40"/>
          <p:cNvCxnSpPr/>
          <p:nvPr/>
        </p:nvCxnSpPr>
        <p:spPr>
          <a:xfrm flipH="1">
            <a:off x="1524000" y="3305344"/>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1524000" y="2346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1524000" y="17459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sp>
        <p:nvSpPr>
          <p:cNvPr id="2057" name="Rectangle 2056"/>
          <p:cNvSpPr/>
          <p:nvPr/>
        </p:nvSpPr>
        <p:spPr>
          <a:xfrm>
            <a:off x="1481777" y="-19050"/>
            <a:ext cx="137160" cy="5104122"/>
          </a:xfrm>
          <a:prstGeom prst="rect">
            <a:avLst/>
          </a:prstGeom>
          <a:gradFill>
            <a:gsLst>
              <a:gs pos="90634">
                <a:schemeClr val="bg1">
                  <a:lumMod val="95000"/>
                </a:schemeClr>
              </a:gs>
              <a:gs pos="79000">
                <a:srgbClr val="FF0000"/>
              </a:gs>
              <a:gs pos="62494">
                <a:srgbClr val="C00000"/>
              </a:gs>
              <a:gs pos="43000">
                <a:schemeClr val="bg1"/>
              </a:gs>
              <a:gs pos="29000">
                <a:srgbClr val="FFFF00"/>
              </a:gs>
              <a:gs pos="15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10564824" y="-19050"/>
            <a:ext cx="137160" cy="5104122"/>
          </a:xfrm>
          <a:prstGeom prst="rect">
            <a:avLst/>
          </a:prstGeom>
          <a:gradFill>
            <a:gsLst>
              <a:gs pos="90634">
                <a:schemeClr val="bg1">
                  <a:lumMod val="95000"/>
                </a:schemeClr>
              </a:gs>
              <a:gs pos="79000">
                <a:srgbClr val="FF0000"/>
              </a:gs>
              <a:gs pos="45000">
                <a:srgbClr val="C00000"/>
              </a:gs>
              <a:gs pos="62000">
                <a:schemeClr val="tx1"/>
              </a:gs>
              <a:gs pos="14000">
                <a:schemeClr val="bg1"/>
              </a:gs>
              <a:gs pos="30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38100" y="5330751"/>
            <a:ext cx="12230100" cy="152724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76200" y="5085072"/>
            <a:ext cx="12344400" cy="245679"/>
          </a:xfrm>
          <a:prstGeom prst="rect">
            <a:avLst/>
          </a:prstGeom>
          <a:solidFill>
            <a:schemeClr val="accent4">
              <a:lumMod val="40000"/>
              <a:lumOff val="60000"/>
            </a:schemeClr>
          </a:solidFill>
          <a:ln w="31750">
            <a:no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rapezoid 32"/>
          <p:cNvSpPr/>
          <p:nvPr/>
        </p:nvSpPr>
        <p:spPr>
          <a:xfrm rot="10800000">
            <a:off x="1" y="4364524"/>
            <a:ext cx="12192000" cy="2493476"/>
          </a:xfrm>
          <a:prstGeom prst="trapezoid">
            <a:avLst>
              <a:gd name="adj" fmla="val 88316"/>
            </a:avLst>
          </a:prstGeom>
          <a:solidFill>
            <a:schemeClr val="tx1"/>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rapezoid 12"/>
          <p:cNvSpPr/>
          <p:nvPr/>
        </p:nvSpPr>
        <p:spPr>
          <a:xfrm rot="10800000">
            <a:off x="370658" y="4523282"/>
            <a:ext cx="11450685" cy="1369914"/>
          </a:xfrm>
          <a:prstGeom prst="trapezoid">
            <a:avLst>
              <a:gd name="adj" fmla="val 88316"/>
            </a:avLst>
          </a:prstGeom>
          <a:solidFill>
            <a:schemeClr val="tx1"/>
          </a:solidFill>
          <a:ln w="539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nswerText"/>
          <p:cNvSpPr txBox="1">
            <a:spLocks noChangeArrowheads="1"/>
          </p:cNvSpPr>
          <p:nvPr/>
        </p:nvSpPr>
        <p:spPr bwMode="auto">
          <a:xfrm>
            <a:off x="1218744" y="4632201"/>
            <a:ext cx="9754514" cy="1147589"/>
          </a:xfrm>
          <a:prstGeom prst="hexagon">
            <a:avLst>
              <a:gd name="adj" fmla="val 42055"/>
              <a:gd name="vf" fmla="val 115470"/>
            </a:avLst>
          </a:prstGeom>
          <a:gradFill flip="none" rotWithShape="1">
            <a:gsLst>
              <a:gs pos="0">
                <a:srgbClr val="C00000"/>
              </a:gs>
              <a:gs pos="100000">
                <a:srgbClr val="C00000">
                  <a:lumMod val="5000"/>
                </a:srgbClr>
              </a:gs>
            </a:gsLst>
            <a:path path="circle">
              <a:fillToRect l="50000" t="50000" r="50000" b="50000"/>
            </a:path>
            <a:tileRect/>
          </a:gradFill>
          <a:ln w="508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lnSpc>
                <a:spcPct val="80000"/>
              </a:lnSpc>
              <a:defRPr sz="3200" b="1"/>
            </a:lvl1pPr>
          </a:lstStyle>
          <a:p>
            <a:endParaRPr lang="en-US" altLang="en-US" dirty="0"/>
          </a:p>
        </p:txBody>
      </p:sp>
      <p:sp>
        <p:nvSpPr>
          <p:cNvPr id="56" name="Freeform 55" hidden="1"/>
          <p:cNvSpPr/>
          <p:nvPr/>
        </p:nvSpPr>
        <p:spPr>
          <a:xfrm rot="2520821">
            <a:off x="10245803" y="5650097"/>
            <a:ext cx="137434" cy="1451185"/>
          </a:xfrm>
          <a:custGeom>
            <a:avLst/>
            <a:gdLst>
              <a:gd name="connsiteX0" fmla="*/ 1 w 137434"/>
              <a:gd name="connsiteY0" fmla="*/ 0 h 1451185"/>
              <a:gd name="connsiteX1" fmla="*/ 137434 w 137434"/>
              <a:gd name="connsiteY1" fmla="*/ 0 h 1451185"/>
              <a:gd name="connsiteX2" fmla="*/ 137434 w 137434"/>
              <a:gd name="connsiteY2" fmla="*/ 1327380 h 1451185"/>
              <a:gd name="connsiteX3" fmla="*/ 0 w 137434"/>
              <a:gd name="connsiteY3" fmla="*/ 1451185 h 1451185"/>
            </a:gdLst>
            <a:ahLst/>
            <a:cxnLst>
              <a:cxn ang="0">
                <a:pos x="connsiteX0" y="connsiteY0"/>
              </a:cxn>
              <a:cxn ang="0">
                <a:pos x="connsiteX1" y="connsiteY1"/>
              </a:cxn>
              <a:cxn ang="0">
                <a:pos x="connsiteX2" y="connsiteY2"/>
              </a:cxn>
              <a:cxn ang="0">
                <a:pos x="connsiteX3" y="connsiteY3"/>
              </a:cxn>
            </a:cxnLst>
            <a:rect l="l" t="t" r="r" b="b"/>
            <a:pathLst>
              <a:path w="137434" h="1451185">
                <a:moveTo>
                  <a:pt x="1" y="0"/>
                </a:moveTo>
                <a:lnTo>
                  <a:pt x="137434" y="0"/>
                </a:lnTo>
                <a:lnTo>
                  <a:pt x="137434" y="1327380"/>
                </a:lnTo>
                <a:lnTo>
                  <a:pt x="0" y="1451185"/>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Freeform 53" hidden="1"/>
          <p:cNvSpPr/>
          <p:nvPr/>
        </p:nvSpPr>
        <p:spPr>
          <a:xfrm rot="19079179" flipH="1">
            <a:off x="1806609" y="5650096"/>
            <a:ext cx="137433" cy="1451186"/>
          </a:xfrm>
          <a:custGeom>
            <a:avLst/>
            <a:gdLst>
              <a:gd name="connsiteX0" fmla="*/ 0 w 137433"/>
              <a:gd name="connsiteY0" fmla="*/ 0 h 1451186"/>
              <a:gd name="connsiteX1" fmla="*/ 0 w 137433"/>
              <a:gd name="connsiteY1" fmla="*/ 1451186 h 1451186"/>
              <a:gd name="connsiteX2" fmla="*/ 137433 w 137433"/>
              <a:gd name="connsiteY2" fmla="*/ 1327381 h 1451186"/>
              <a:gd name="connsiteX3" fmla="*/ 137433 w 137433"/>
              <a:gd name="connsiteY3" fmla="*/ 0 h 1451186"/>
            </a:gdLst>
            <a:ahLst/>
            <a:cxnLst>
              <a:cxn ang="0">
                <a:pos x="connsiteX0" y="connsiteY0"/>
              </a:cxn>
              <a:cxn ang="0">
                <a:pos x="connsiteX1" y="connsiteY1"/>
              </a:cxn>
              <a:cxn ang="0">
                <a:pos x="connsiteX2" y="connsiteY2"/>
              </a:cxn>
              <a:cxn ang="0">
                <a:pos x="connsiteX3" y="connsiteY3"/>
              </a:cxn>
            </a:cxnLst>
            <a:rect l="l" t="t" r="r" b="b"/>
            <a:pathLst>
              <a:path w="137433" h="1451186">
                <a:moveTo>
                  <a:pt x="0" y="0"/>
                </a:moveTo>
                <a:lnTo>
                  <a:pt x="0" y="1451186"/>
                </a:lnTo>
                <a:lnTo>
                  <a:pt x="137433" y="1327381"/>
                </a:lnTo>
                <a:lnTo>
                  <a:pt x="137433" y="0"/>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PTeamScore"/>
          <p:cNvSpPr/>
          <p:nvPr/>
        </p:nvSpPr>
        <p:spPr>
          <a:xfrm>
            <a:off x="5320856" y="3569305"/>
            <a:ext cx="1550290" cy="775145"/>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smtClean="0">
                <a:effectLst>
                  <a:outerShdw blurRad="38100" dist="38100" dir="2700000" algn="tl">
                    <a:srgbClr val="000000">
                      <a:alpha val="43137"/>
                    </a:srgbClr>
                  </a:outerShdw>
                </a:effectLst>
                <a:latin typeface="Arial Black" panose="020B0A04020102020204" pitchFamily="34" charset="0"/>
              </a:rPr>
              <a:t>0</a:t>
            </a:r>
            <a:endParaRPr lang="en-US" sz="4400" b="1" dirty="0">
              <a:effectLst>
                <a:outerShdw blurRad="38100" dist="38100" dir="2700000" algn="tl">
                  <a:srgbClr val="000000">
                    <a:alpha val="43137"/>
                  </a:srgbClr>
                </a:outerShdw>
              </a:effectLst>
              <a:latin typeface="Arial Black" panose="020B0A04020102020204" pitchFamily="34" charset="0"/>
            </a:endParaRPr>
          </a:p>
        </p:txBody>
      </p:sp>
      <p:sp>
        <p:nvSpPr>
          <p:cNvPr id="44" name="PTimerText"/>
          <p:cNvSpPr/>
          <p:nvPr/>
        </p:nvSpPr>
        <p:spPr>
          <a:xfrm>
            <a:off x="5331427" y="114742"/>
            <a:ext cx="1529146" cy="617636"/>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600" b="1" smtClean="0">
                <a:effectLst>
                  <a:outerShdw blurRad="38100" dist="38100" dir="2700000" algn="tl">
                    <a:srgbClr val="000000">
                      <a:alpha val="43137"/>
                    </a:srgbClr>
                  </a:outerShdw>
                </a:effectLst>
                <a:latin typeface="Arial Black" panose="020B0A04020102020204" pitchFamily="34" charset="0"/>
              </a:rPr>
              <a:t>0:00</a:t>
            </a:r>
            <a:endParaRPr lang="en-US" sz="3600" b="1" dirty="0">
              <a:effectLst>
                <a:outerShdw blurRad="38100" dist="38100" dir="2700000" algn="tl">
                  <a:srgbClr val="000000">
                    <a:alpha val="43137"/>
                  </a:srgbClr>
                </a:outerShdw>
              </a:effectLst>
              <a:latin typeface="Arial Black" panose="020B0A04020102020204" pitchFamily="34" charset="0"/>
            </a:endParaRPr>
          </a:p>
        </p:txBody>
      </p:sp>
      <p:sp>
        <p:nvSpPr>
          <p:cNvPr id="45" name="PTeamScore1"/>
          <p:cNvSpPr/>
          <p:nvPr/>
        </p:nvSpPr>
        <p:spPr>
          <a:xfrm>
            <a:off x="1526851"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46" name="PTeamScore2"/>
          <p:cNvSpPr/>
          <p:nvPr/>
        </p:nvSpPr>
        <p:spPr>
          <a:xfrm>
            <a:off x="9746345"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34" name="RedBox">
            <a:hlinkClick r:id="" action="ppaction://macro?name=Incorrect">
              <a:snd r:embed="rId2" name="pyra-illegalclue.wav"/>
            </a:hlinkClick>
          </p:cNvPr>
          <p:cNvSpPr>
            <a:spLocks noChangeArrowheads="1"/>
          </p:cNvSpPr>
          <p:nvPr/>
        </p:nvSpPr>
        <p:spPr bwMode="auto">
          <a:xfrm>
            <a:off x="10798813" y="3927635"/>
            <a:ext cx="361502" cy="365760"/>
          </a:xfrm>
          <a:prstGeom prst="rect">
            <a:avLst/>
          </a:prstGeom>
          <a:solidFill>
            <a:srgbClr val="FF000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400" dirty="0">
                <a:solidFill>
                  <a:schemeClr val="bg1"/>
                </a:solidFill>
                <a:sym typeface="Wingdings 2" panose="05020102010507070707" pitchFamily="18" charset="2"/>
              </a:rPr>
              <a:t></a:t>
            </a:r>
            <a:endParaRPr lang="en-US" altLang="en-US" sz="4400" dirty="0">
              <a:solidFill>
                <a:schemeClr val="bg1"/>
              </a:solidFill>
            </a:endParaRPr>
          </a:p>
        </p:txBody>
      </p:sp>
      <p:sp>
        <p:nvSpPr>
          <p:cNvPr id="35" name="YellowBox">
            <a:hlinkClick r:id="" action="ppaction://macro?name=Pass"/>
          </p:cNvPr>
          <p:cNvSpPr>
            <a:spLocks noChangeArrowheads="1"/>
          </p:cNvSpPr>
          <p:nvPr/>
        </p:nvSpPr>
        <p:spPr bwMode="auto">
          <a:xfrm>
            <a:off x="11224405" y="3927635"/>
            <a:ext cx="361502" cy="365760"/>
          </a:xfrm>
          <a:prstGeom prst="rect">
            <a:avLst/>
          </a:prstGeom>
          <a:solidFill>
            <a:srgbClr val="FFC000"/>
          </a:solidFill>
          <a:ln w="9525">
            <a:solidFill>
              <a:schemeClr val="bg1"/>
            </a:solidFill>
            <a:miter lim="800000"/>
            <a:headEnd/>
            <a:tailEnd/>
          </a:ln>
          <a:effectLst/>
        </p:spPr>
        <p:txBody>
          <a:bodyPr vert="horz" wrap="none" lIns="0" tIns="320040" rIns="0" bIns="0" anchor="ctr" anchorCtr="1"/>
          <a:lstStyle/>
          <a:p>
            <a:pPr algn="ctr">
              <a:lnSpc>
                <a:spcPts val="1000"/>
              </a:lnSpc>
            </a:pPr>
            <a:r>
              <a:rPr lang="en-US" altLang="en-US" sz="3300" dirty="0">
                <a:solidFill>
                  <a:schemeClr val="bg1"/>
                </a:solidFill>
                <a:sym typeface="Wingdings 3" panose="05040102010807070707" pitchFamily="18" charset="2"/>
              </a:rPr>
              <a:t></a:t>
            </a:r>
            <a:endParaRPr lang="en-US" altLang="en-US" sz="3300" dirty="0">
              <a:solidFill>
                <a:schemeClr val="bg1"/>
              </a:solidFill>
            </a:endParaRPr>
          </a:p>
        </p:txBody>
      </p:sp>
      <p:sp>
        <p:nvSpPr>
          <p:cNvPr id="38" name="GreenBox">
            <a:hlinkClick r:id="" action="ppaction://macro?name=Correct">
              <a:snd r:embed="rId3" name="pyra-right.wav"/>
            </a:hlinkClick>
          </p:cNvPr>
          <p:cNvSpPr>
            <a:spLocks noChangeArrowheads="1"/>
          </p:cNvSpPr>
          <p:nvPr/>
        </p:nvSpPr>
        <p:spPr bwMode="auto">
          <a:xfrm>
            <a:off x="11649996" y="3927635"/>
            <a:ext cx="365760" cy="365760"/>
          </a:xfrm>
          <a:prstGeom prst="rect">
            <a:avLst/>
          </a:prstGeom>
          <a:solidFill>
            <a:srgbClr val="00B05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000" dirty="0">
                <a:solidFill>
                  <a:schemeClr val="bg1"/>
                </a:solidFill>
                <a:sym typeface="Wingdings" panose="05000000000000000000" pitchFamily="2" charset="2"/>
              </a:rPr>
              <a:t></a:t>
            </a:r>
            <a:endParaRPr lang="en-US" altLang="en-US" sz="4000" dirty="0">
              <a:solidFill>
                <a:schemeClr val="bg1"/>
              </a:solidFill>
            </a:endParaRPr>
          </a:p>
        </p:txBody>
      </p:sp>
      <p:sp>
        <p:nvSpPr>
          <p:cNvPr id="39" name="StartRound">
            <a:hlinkClick r:id="" action="ppaction://macro?name=Start"/>
          </p:cNvPr>
          <p:cNvSpPr/>
          <p:nvPr/>
        </p:nvSpPr>
        <p:spPr>
          <a:xfrm>
            <a:off x="10798812" y="3896033"/>
            <a:ext cx="1280160" cy="428965"/>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START</a:t>
            </a:r>
          </a:p>
        </p:txBody>
      </p:sp>
      <p:sp>
        <p:nvSpPr>
          <p:cNvPr id="47" name="BackToRound" hidden="1">
            <a:hlinkClick r:id="rId4" action="ppaction://hlinksldjump"/>
          </p:cNvPr>
          <p:cNvSpPr/>
          <p:nvPr/>
        </p:nvSpPr>
        <p:spPr>
          <a:xfrm>
            <a:off x="10803246" y="3895631"/>
            <a:ext cx="1275726" cy="429768"/>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BACK</a:t>
            </a:r>
          </a:p>
        </p:txBody>
      </p:sp>
      <p:grpSp>
        <p:nvGrpSpPr>
          <p:cNvPr id="48" name="LogoGroup"/>
          <p:cNvGrpSpPr/>
          <p:nvPr/>
        </p:nvGrpSpPr>
        <p:grpSpPr>
          <a:xfrm>
            <a:off x="5154181" y="4677327"/>
            <a:ext cx="1883639" cy="1064087"/>
            <a:chOff x="2235765" y="1170859"/>
            <a:chExt cx="8025270" cy="4533558"/>
          </a:xfrm>
        </p:grpSpPr>
        <p:sp>
          <p:nvSpPr>
            <p:cNvPr id="50" name="Freeform 49"/>
            <p:cNvSpPr/>
            <p:nvPr/>
          </p:nvSpPr>
          <p:spPr>
            <a:xfrm>
              <a:off x="2531230" y="1337771"/>
              <a:ext cx="7434340" cy="4199735"/>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accent2">
                    <a:lumMod val="60000"/>
                    <a:lumOff val="40000"/>
                  </a:schemeClr>
                </a:gs>
                <a:gs pos="59000">
                  <a:srgbClr val="FF0000"/>
                </a:gs>
                <a:gs pos="91000">
                  <a:srgbClr val="C00000">
                    <a:lumMod val="50000"/>
                  </a:srgb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50"/>
            <p:cNvSpPr/>
            <p:nvPr/>
          </p:nvSpPr>
          <p:spPr>
            <a:xfrm>
              <a:off x="2235765" y="1170859"/>
              <a:ext cx="8025270" cy="4533558"/>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4">
                <a:lumMod val="60000"/>
                <a:lumOff val="40000"/>
              </a:schemeClr>
            </a:solidFill>
            <a:ln w="19050">
              <a:solidFill>
                <a:schemeClr val="tx1"/>
              </a:solidFill>
            </a:ln>
            <a:effectLst>
              <a:glow rad="12700">
                <a:schemeClr val="tx1">
                  <a:alpha val="20000"/>
                </a:schemeClr>
              </a:glow>
              <a:innerShdw blurRad="381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5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58730" y="1461821"/>
              <a:ext cx="6779340" cy="3974937"/>
            </a:xfrm>
            <a:prstGeom prst="rect">
              <a:avLst/>
            </a:prstGeom>
          </p:spPr>
        </p:pic>
      </p:grpSp>
      <p:sp>
        <p:nvSpPr>
          <p:cNvPr id="55" name="TextBox 54">
            <a:extLst>
              <a:ext uri="{FF2B5EF4-FFF2-40B4-BE49-F238E27FC236}">
                <a16:creationId xmlns="" xmlns:a16="http://schemas.microsoft.com/office/drawing/2014/main" id="{3F262094-09D0-4D6C-9692-D8520B9950B5}"/>
              </a:ext>
            </a:extLst>
          </p:cNvPr>
          <p:cNvSpPr txBox="1"/>
          <p:nvPr/>
        </p:nvSpPr>
        <p:spPr>
          <a:xfrm>
            <a:off x="12268201" y="-51931"/>
            <a:ext cx="5321968" cy="646331"/>
          </a:xfrm>
          <a:prstGeom prst="rect">
            <a:avLst/>
          </a:prstGeom>
          <a:solidFill>
            <a:schemeClr val="bg1"/>
          </a:solidFill>
        </p:spPr>
        <p:txBody>
          <a:bodyPr wrap="square" rtlCol="0">
            <a:spAutoFit/>
          </a:bodyPr>
          <a:lstStyle/>
          <a:p>
            <a:r>
              <a:rPr lang="en-US" dirty="0"/>
              <a:t>TYPE IN ANSWERS HERE! Make sure to end each answer is on it’s own line and ends with a period (.)</a:t>
            </a:r>
          </a:p>
        </p:txBody>
      </p:sp>
      <p:sp>
        <p:nvSpPr>
          <p:cNvPr id="57" name="AnswerBlock">
            <a:extLst>
              <a:ext uri="{FF2B5EF4-FFF2-40B4-BE49-F238E27FC236}">
                <a16:creationId xmlns="" xmlns:a16="http://schemas.microsoft.com/office/drawing/2014/main" id="{8F60BB91-141C-4829-B6E5-88B030F6743E}"/>
              </a:ext>
            </a:extLst>
          </p:cNvPr>
          <p:cNvSpPr/>
          <p:nvPr/>
        </p:nvSpPr>
        <p:spPr>
          <a:xfrm>
            <a:off x="12268200" y="596658"/>
            <a:ext cx="5321969" cy="2050289"/>
          </a:xfrm>
          <a:prstGeom prst="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Ins="0" bIns="0" rtlCol="0" anchor="t" anchorCtr="0"/>
          <a:lstStyle/>
          <a:p>
            <a:pPr algn="ctr"/>
            <a:r>
              <a:rPr lang="en-US" dirty="0" smtClean="0">
                <a:solidFill>
                  <a:schemeClr val="tx1"/>
                </a:solidFill>
              </a:rPr>
              <a:t>WORMS.</a:t>
            </a:r>
          </a:p>
          <a:p>
            <a:pPr algn="ctr"/>
            <a:r>
              <a:rPr lang="en-US" dirty="0" smtClean="0">
                <a:solidFill>
                  <a:schemeClr val="tx1"/>
                </a:solidFill>
              </a:rPr>
              <a:t>BREAD.</a:t>
            </a:r>
          </a:p>
          <a:p>
            <a:pPr algn="ctr"/>
            <a:r>
              <a:rPr lang="en-US" dirty="0" smtClean="0">
                <a:solidFill>
                  <a:schemeClr val="tx1"/>
                </a:solidFill>
              </a:rPr>
              <a:t>CORN.</a:t>
            </a:r>
          </a:p>
          <a:p>
            <a:pPr algn="ctr"/>
            <a:r>
              <a:rPr lang="en-US" dirty="0" smtClean="0">
                <a:solidFill>
                  <a:schemeClr val="tx1"/>
                </a:solidFill>
              </a:rPr>
              <a:t>MINNOWS.</a:t>
            </a:r>
          </a:p>
          <a:p>
            <a:pPr algn="ctr"/>
            <a:r>
              <a:rPr lang="en-US" dirty="0" smtClean="0">
                <a:solidFill>
                  <a:schemeClr val="tx1"/>
                </a:solidFill>
              </a:rPr>
              <a:t>CRICKETS.</a:t>
            </a:r>
          </a:p>
          <a:p>
            <a:pPr algn="ctr"/>
            <a:r>
              <a:rPr lang="en-US" dirty="0" smtClean="0">
                <a:solidFill>
                  <a:schemeClr val="tx1"/>
                </a:solidFill>
              </a:rPr>
              <a:t>CHEESE.</a:t>
            </a:r>
          </a:p>
          <a:p>
            <a:pPr algn="ctr"/>
            <a:r>
              <a:rPr lang="en-US" dirty="0" smtClean="0">
                <a:solidFill>
                  <a:schemeClr val="tx1"/>
                </a:solidFill>
              </a:rPr>
              <a:t>ARTIFICIAL LURES.</a:t>
            </a:r>
            <a:endParaRPr lang="en-US" dirty="0">
              <a:solidFill>
                <a:schemeClr val="tx1"/>
              </a:solidFill>
            </a:endParaRPr>
          </a:p>
        </p:txBody>
      </p:sp>
    </p:spTree>
    <p:extLst>
      <p:ext uri="{BB962C8B-B14F-4D97-AF65-F5344CB8AC3E}">
        <p14:creationId xmlns:p14="http://schemas.microsoft.com/office/powerpoint/2010/main" val="88371298"/>
      </p:ext>
    </p:extLst>
  </p:cSld>
  <p:clrMapOvr>
    <a:masterClrMapping/>
  </p:clrMapOvr>
  <mc:AlternateContent xmlns:mc="http://schemas.openxmlformats.org/markup-compatibility/2006" xmlns:p14="http://schemas.microsoft.com/office/powerpoint/2010/main">
    <mc:Choice Requires="p14">
      <p:transition spd="slow" p14:dur="2000" advClick="0">
        <p:sndAc>
          <p:endSnd/>
        </p:sndAc>
      </p:transition>
    </mc:Choice>
    <mc:Fallback xmlns="">
      <p:transition spd="slow" advClick="0">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indefinite"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5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80000">
              <a:srgbClr val="0070C0">
                <a:lumMod val="65000"/>
              </a:srgbClr>
            </a:gs>
            <a:gs pos="39000">
              <a:srgbClr val="002060"/>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53" name="Oval 52">
            <a:extLst>
              <a:ext uri="{FF2B5EF4-FFF2-40B4-BE49-F238E27FC236}">
                <a16:creationId xmlns="" xmlns:a16="http://schemas.microsoft.com/office/drawing/2014/main" id="{61AF8A35-84C0-4D1F-9CC1-5F4B83266C86}"/>
              </a:ext>
            </a:extLst>
          </p:cNvPr>
          <p:cNvSpPr/>
          <p:nvPr/>
        </p:nvSpPr>
        <p:spPr>
          <a:xfrm>
            <a:off x="2339064" y="6169411"/>
            <a:ext cx="455171" cy="4551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 dirty="0"/>
              <a:t>Blink!</a:t>
            </a:r>
          </a:p>
        </p:txBody>
      </p:sp>
      <p:grpSp>
        <p:nvGrpSpPr>
          <p:cNvPr id="3" name="Group 2"/>
          <p:cNvGrpSpPr/>
          <p:nvPr/>
        </p:nvGrpSpPr>
        <p:grpSpPr>
          <a:xfrm>
            <a:off x="3559338" y="382668"/>
            <a:ext cx="5073325" cy="4367539"/>
            <a:chOff x="3559338" y="382668"/>
            <a:chExt cx="5073325" cy="4367539"/>
          </a:xfrm>
        </p:grpSpPr>
        <p:sp>
          <p:nvSpPr>
            <p:cNvPr id="22" name="Freeform 21"/>
            <p:cNvSpPr/>
            <p:nvPr/>
          </p:nvSpPr>
          <p:spPr>
            <a:xfrm>
              <a:off x="6248067"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22"/>
            <p:cNvSpPr/>
            <p:nvPr/>
          </p:nvSpPr>
          <p:spPr>
            <a:xfrm>
              <a:off x="711305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p:cNvSpPr/>
            <p:nvPr/>
          </p:nvSpPr>
          <p:spPr>
            <a:xfrm>
              <a:off x="5340961" y="382668"/>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24"/>
            <p:cNvSpPr/>
            <p:nvPr/>
          </p:nvSpPr>
          <p:spPr>
            <a:xfrm>
              <a:off x="4478986" y="1960259"/>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25"/>
            <p:cNvSpPr/>
            <p:nvPr/>
          </p:nvSpPr>
          <p:spPr>
            <a:xfrm>
              <a:off x="5340961"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26"/>
            <p:cNvSpPr/>
            <p:nvPr/>
          </p:nvSpPr>
          <p:spPr>
            <a:xfrm>
              <a:off x="3559338" y="3570823"/>
              <a:ext cx="1519612" cy="1179384"/>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a:gsLst>
                <a:gs pos="0">
                  <a:srgbClr val="002060"/>
                </a:gs>
                <a:gs pos="65000">
                  <a:srgbClr val="7030A0">
                    <a:lumMod val="75000"/>
                  </a:srgbClr>
                </a:gs>
                <a:gs pos="94000">
                  <a:schemeClr val="accent5">
                    <a:lumMod val="75000"/>
                  </a:schemeClr>
                </a:gs>
                <a:gs pos="100000">
                  <a:schemeClr val="accent1">
                    <a:lumMod val="60000"/>
                    <a:lumOff val="40000"/>
                  </a:schemeClr>
                </a:gs>
              </a:gsLst>
              <a:lin ang="5400000" scaled="1"/>
            </a:gradFill>
            <a:ln w="19050">
              <a:solidFill>
                <a:schemeClr val="accent4">
                  <a:lumMod val="40000"/>
                  <a:lumOff val="60000"/>
                </a:schemeClr>
              </a:solidFill>
            </a:ln>
            <a:effectLst>
              <a:outerShdw sx="107000" sy="107000" algn="ctr" rotWithShape="0">
                <a:srgbClr val="00206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0" y="-718251"/>
            <a:ext cx="3409950" cy="699201"/>
          </a:xfrm>
        </p:spPr>
        <p:txBody>
          <a:bodyPr/>
          <a:lstStyle/>
          <a:p>
            <a:r>
              <a:rPr lang="en-US" dirty="0"/>
              <a:t>Category 6</a:t>
            </a:r>
          </a:p>
        </p:txBody>
      </p:sp>
      <p:cxnSp>
        <p:nvCxnSpPr>
          <p:cNvPr id="41" name="Straight Connector 40"/>
          <p:cNvCxnSpPr/>
          <p:nvPr/>
        </p:nvCxnSpPr>
        <p:spPr>
          <a:xfrm flipH="1">
            <a:off x="1524000" y="3305344"/>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1524000" y="2346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1524000" y="1745919"/>
            <a:ext cx="9144000" cy="0"/>
          </a:xfrm>
          <a:prstGeom prst="line">
            <a:avLst/>
          </a:prstGeom>
          <a:ln w="76200">
            <a:gradFill>
              <a:gsLst>
                <a:gs pos="0">
                  <a:srgbClr val="7030A0"/>
                </a:gs>
                <a:gs pos="70000">
                  <a:srgbClr val="002060"/>
                </a:gs>
                <a:gs pos="30000">
                  <a:srgbClr val="002060"/>
                </a:gs>
                <a:gs pos="100000">
                  <a:srgbClr val="7030A0"/>
                </a:gs>
              </a:gsLst>
              <a:lin ang="0" scaled="0"/>
            </a:gradFill>
          </a:ln>
          <a:effectLst>
            <a:glow rad="50800">
              <a:schemeClr val="tx1"/>
            </a:glow>
          </a:effectLst>
        </p:spPr>
        <p:style>
          <a:lnRef idx="1">
            <a:schemeClr val="accent1"/>
          </a:lnRef>
          <a:fillRef idx="0">
            <a:schemeClr val="accent1"/>
          </a:fillRef>
          <a:effectRef idx="0">
            <a:schemeClr val="accent1"/>
          </a:effectRef>
          <a:fontRef idx="minor">
            <a:schemeClr val="tx1"/>
          </a:fontRef>
        </p:style>
      </p:cxnSp>
      <p:sp>
        <p:nvSpPr>
          <p:cNvPr id="2057" name="Rectangle 2056"/>
          <p:cNvSpPr/>
          <p:nvPr/>
        </p:nvSpPr>
        <p:spPr>
          <a:xfrm>
            <a:off x="1481777" y="-19050"/>
            <a:ext cx="137160" cy="5104122"/>
          </a:xfrm>
          <a:prstGeom prst="rect">
            <a:avLst/>
          </a:prstGeom>
          <a:gradFill>
            <a:gsLst>
              <a:gs pos="90634">
                <a:schemeClr val="bg1">
                  <a:lumMod val="95000"/>
                </a:schemeClr>
              </a:gs>
              <a:gs pos="79000">
                <a:srgbClr val="FF0000"/>
              </a:gs>
              <a:gs pos="62494">
                <a:srgbClr val="C00000"/>
              </a:gs>
              <a:gs pos="43000">
                <a:schemeClr val="bg1"/>
              </a:gs>
              <a:gs pos="29000">
                <a:srgbClr val="FFFF00"/>
              </a:gs>
              <a:gs pos="15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p:cNvSpPr/>
          <p:nvPr/>
        </p:nvSpPr>
        <p:spPr>
          <a:xfrm>
            <a:off x="10564824" y="-19050"/>
            <a:ext cx="137160" cy="5104122"/>
          </a:xfrm>
          <a:prstGeom prst="rect">
            <a:avLst/>
          </a:prstGeom>
          <a:gradFill>
            <a:gsLst>
              <a:gs pos="90634">
                <a:schemeClr val="bg1">
                  <a:lumMod val="95000"/>
                </a:schemeClr>
              </a:gs>
              <a:gs pos="79000">
                <a:srgbClr val="FF0000"/>
              </a:gs>
              <a:gs pos="45000">
                <a:srgbClr val="C00000"/>
              </a:gs>
              <a:gs pos="62000">
                <a:schemeClr val="tx1"/>
              </a:gs>
              <a:gs pos="14000">
                <a:schemeClr val="bg1"/>
              </a:gs>
              <a:gs pos="30000">
                <a:srgbClr val="FFC000"/>
              </a:gs>
              <a:gs pos="0">
                <a:srgbClr val="C00000"/>
              </a:gs>
              <a:gs pos="100000">
                <a:schemeClr val="tx1"/>
              </a:gs>
            </a:gsLst>
            <a:lin ang="5400000" scaled="1"/>
          </a:gradFill>
          <a:ln w="38100">
            <a:solidFill>
              <a:schemeClr val="tx1">
                <a:lumMod val="75000"/>
                <a:lumOff val="25000"/>
              </a:schemeClr>
            </a:solidFill>
          </a:ln>
          <a:effectLst>
            <a:glow rad="1016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p:cNvSpPr/>
          <p:nvPr/>
        </p:nvSpPr>
        <p:spPr>
          <a:xfrm>
            <a:off x="-38100" y="5330751"/>
            <a:ext cx="12230100" cy="1527249"/>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76200" y="5085072"/>
            <a:ext cx="12344400" cy="245679"/>
          </a:xfrm>
          <a:prstGeom prst="rect">
            <a:avLst/>
          </a:prstGeom>
          <a:solidFill>
            <a:schemeClr val="accent4">
              <a:lumMod val="40000"/>
              <a:lumOff val="60000"/>
            </a:schemeClr>
          </a:solidFill>
          <a:ln w="31750">
            <a:no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rapezoid 32"/>
          <p:cNvSpPr/>
          <p:nvPr/>
        </p:nvSpPr>
        <p:spPr>
          <a:xfrm rot="10800000">
            <a:off x="1" y="4364524"/>
            <a:ext cx="12192000" cy="2493476"/>
          </a:xfrm>
          <a:prstGeom prst="trapezoid">
            <a:avLst>
              <a:gd name="adj" fmla="val 88316"/>
            </a:avLst>
          </a:prstGeom>
          <a:solidFill>
            <a:schemeClr val="tx1"/>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rapezoid 12"/>
          <p:cNvSpPr/>
          <p:nvPr/>
        </p:nvSpPr>
        <p:spPr>
          <a:xfrm rot="10800000">
            <a:off x="370658" y="4523282"/>
            <a:ext cx="11450685" cy="1369914"/>
          </a:xfrm>
          <a:prstGeom prst="trapezoid">
            <a:avLst>
              <a:gd name="adj" fmla="val 88316"/>
            </a:avLst>
          </a:prstGeom>
          <a:solidFill>
            <a:schemeClr val="tx1"/>
          </a:solidFill>
          <a:ln w="539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nswerText"/>
          <p:cNvSpPr txBox="1">
            <a:spLocks noChangeArrowheads="1"/>
          </p:cNvSpPr>
          <p:nvPr/>
        </p:nvSpPr>
        <p:spPr bwMode="auto">
          <a:xfrm>
            <a:off x="1218744" y="4632201"/>
            <a:ext cx="9754514" cy="1147589"/>
          </a:xfrm>
          <a:prstGeom prst="hexagon">
            <a:avLst>
              <a:gd name="adj" fmla="val 42055"/>
              <a:gd name="vf" fmla="val 115470"/>
            </a:avLst>
          </a:prstGeom>
          <a:gradFill flip="none" rotWithShape="1">
            <a:gsLst>
              <a:gs pos="0">
                <a:srgbClr val="C00000"/>
              </a:gs>
              <a:gs pos="100000">
                <a:srgbClr val="C00000">
                  <a:lumMod val="5000"/>
                </a:srgbClr>
              </a:gs>
            </a:gsLst>
            <a:path path="circle">
              <a:fillToRect l="50000" t="50000" r="50000" b="50000"/>
            </a:path>
            <a:tileRect/>
          </a:gradFill>
          <a:ln w="508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lnSpc>
                <a:spcPct val="80000"/>
              </a:lnSpc>
              <a:defRPr sz="3200" b="1"/>
            </a:lvl1pPr>
          </a:lstStyle>
          <a:p>
            <a:endParaRPr lang="en-US" altLang="en-US" dirty="0"/>
          </a:p>
        </p:txBody>
      </p:sp>
      <p:sp>
        <p:nvSpPr>
          <p:cNvPr id="56" name="Freeform 55" hidden="1"/>
          <p:cNvSpPr/>
          <p:nvPr/>
        </p:nvSpPr>
        <p:spPr>
          <a:xfrm rot="2520821">
            <a:off x="10245803" y="5650097"/>
            <a:ext cx="137434" cy="1451185"/>
          </a:xfrm>
          <a:custGeom>
            <a:avLst/>
            <a:gdLst>
              <a:gd name="connsiteX0" fmla="*/ 1 w 137434"/>
              <a:gd name="connsiteY0" fmla="*/ 0 h 1451185"/>
              <a:gd name="connsiteX1" fmla="*/ 137434 w 137434"/>
              <a:gd name="connsiteY1" fmla="*/ 0 h 1451185"/>
              <a:gd name="connsiteX2" fmla="*/ 137434 w 137434"/>
              <a:gd name="connsiteY2" fmla="*/ 1327380 h 1451185"/>
              <a:gd name="connsiteX3" fmla="*/ 0 w 137434"/>
              <a:gd name="connsiteY3" fmla="*/ 1451185 h 1451185"/>
            </a:gdLst>
            <a:ahLst/>
            <a:cxnLst>
              <a:cxn ang="0">
                <a:pos x="connsiteX0" y="connsiteY0"/>
              </a:cxn>
              <a:cxn ang="0">
                <a:pos x="connsiteX1" y="connsiteY1"/>
              </a:cxn>
              <a:cxn ang="0">
                <a:pos x="connsiteX2" y="connsiteY2"/>
              </a:cxn>
              <a:cxn ang="0">
                <a:pos x="connsiteX3" y="connsiteY3"/>
              </a:cxn>
            </a:cxnLst>
            <a:rect l="l" t="t" r="r" b="b"/>
            <a:pathLst>
              <a:path w="137434" h="1451185">
                <a:moveTo>
                  <a:pt x="1" y="0"/>
                </a:moveTo>
                <a:lnTo>
                  <a:pt x="137434" y="0"/>
                </a:lnTo>
                <a:lnTo>
                  <a:pt x="137434" y="1327380"/>
                </a:lnTo>
                <a:lnTo>
                  <a:pt x="0" y="1451185"/>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Freeform 53" hidden="1"/>
          <p:cNvSpPr/>
          <p:nvPr/>
        </p:nvSpPr>
        <p:spPr>
          <a:xfrm rot="19079179" flipH="1">
            <a:off x="1806609" y="5650096"/>
            <a:ext cx="137433" cy="1451186"/>
          </a:xfrm>
          <a:custGeom>
            <a:avLst/>
            <a:gdLst>
              <a:gd name="connsiteX0" fmla="*/ 0 w 137433"/>
              <a:gd name="connsiteY0" fmla="*/ 0 h 1451186"/>
              <a:gd name="connsiteX1" fmla="*/ 0 w 137433"/>
              <a:gd name="connsiteY1" fmla="*/ 1451186 h 1451186"/>
              <a:gd name="connsiteX2" fmla="*/ 137433 w 137433"/>
              <a:gd name="connsiteY2" fmla="*/ 1327381 h 1451186"/>
              <a:gd name="connsiteX3" fmla="*/ 137433 w 137433"/>
              <a:gd name="connsiteY3" fmla="*/ 0 h 1451186"/>
            </a:gdLst>
            <a:ahLst/>
            <a:cxnLst>
              <a:cxn ang="0">
                <a:pos x="connsiteX0" y="connsiteY0"/>
              </a:cxn>
              <a:cxn ang="0">
                <a:pos x="connsiteX1" y="connsiteY1"/>
              </a:cxn>
              <a:cxn ang="0">
                <a:pos x="connsiteX2" y="connsiteY2"/>
              </a:cxn>
              <a:cxn ang="0">
                <a:pos x="connsiteX3" y="connsiteY3"/>
              </a:cxn>
            </a:cxnLst>
            <a:rect l="l" t="t" r="r" b="b"/>
            <a:pathLst>
              <a:path w="137433" h="1451186">
                <a:moveTo>
                  <a:pt x="0" y="0"/>
                </a:moveTo>
                <a:lnTo>
                  <a:pt x="0" y="1451186"/>
                </a:lnTo>
                <a:lnTo>
                  <a:pt x="137433" y="1327381"/>
                </a:lnTo>
                <a:lnTo>
                  <a:pt x="137433" y="0"/>
                </a:lnTo>
                <a:close/>
              </a:path>
            </a:pathLst>
          </a:custGeom>
          <a:solidFill>
            <a:schemeClr val="tx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PTeamScore"/>
          <p:cNvSpPr/>
          <p:nvPr/>
        </p:nvSpPr>
        <p:spPr>
          <a:xfrm>
            <a:off x="5320856" y="3569305"/>
            <a:ext cx="1550290" cy="775145"/>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smtClean="0">
                <a:effectLst>
                  <a:outerShdw blurRad="38100" dist="38100" dir="2700000" algn="tl">
                    <a:srgbClr val="000000">
                      <a:alpha val="43137"/>
                    </a:srgbClr>
                  </a:outerShdw>
                </a:effectLst>
                <a:latin typeface="Arial Black" panose="020B0A04020102020204" pitchFamily="34" charset="0"/>
              </a:rPr>
              <a:t>0</a:t>
            </a:r>
            <a:endParaRPr lang="en-US" sz="4400" b="1" dirty="0">
              <a:effectLst>
                <a:outerShdw blurRad="38100" dist="38100" dir="2700000" algn="tl">
                  <a:srgbClr val="000000">
                    <a:alpha val="43137"/>
                  </a:srgbClr>
                </a:outerShdw>
              </a:effectLst>
              <a:latin typeface="Arial Black" panose="020B0A04020102020204" pitchFamily="34" charset="0"/>
            </a:endParaRPr>
          </a:p>
        </p:txBody>
      </p:sp>
      <p:sp>
        <p:nvSpPr>
          <p:cNvPr id="44" name="PTimerText"/>
          <p:cNvSpPr/>
          <p:nvPr/>
        </p:nvSpPr>
        <p:spPr>
          <a:xfrm>
            <a:off x="5331427" y="114742"/>
            <a:ext cx="1529146" cy="617636"/>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600" b="1" smtClean="0">
                <a:effectLst>
                  <a:outerShdw blurRad="38100" dist="38100" dir="2700000" algn="tl">
                    <a:srgbClr val="000000">
                      <a:alpha val="43137"/>
                    </a:srgbClr>
                  </a:outerShdw>
                </a:effectLst>
                <a:latin typeface="Arial Black" panose="020B0A04020102020204" pitchFamily="34" charset="0"/>
              </a:rPr>
              <a:t>0:00</a:t>
            </a:r>
            <a:endParaRPr lang="en-US" sz="3600" b="1" dirty="0">
              <a:effectLst>
                <a:outerShdw blurRad="38100" dist="38100" dir="2700000" algn="tl">
                  <a:srgbClr val="000000">
                    <a:alpha val="43137"/>
                  </a:srgbClr>
                </a:outerShdw>
              </a:effectLst>
              <a:latin typeface="Arial Black" panose="020B0A04020102020204" pitchFamily="34" charset="0"/>
            </a:endParaRPr>
          </a:p>
        </p:txBody>
      </p:sp>
      <p:sp>
        <p:nvSpPr>
          <p:cNvPr id="45" name="PTeamScore1"/>
          <p:cNvSpPr/>
          <p:nvPr/>
        </p:nvSpPr>
        <p:spPr>
          <a:xfrm>
            <a:off x="1526851"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46" name="PTeamScore2"/>
          <p:cNvSpPr/>
          <p:nvPr/>
        </p:nvSpPr>
        <p:spPr>
          <a:xfrm>
            <a:off x="9746345" y="756188"/>
            <a:ext cx="914400" cy="457200"/>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effectLst>
                  <a:outerShdw blurRad="38100" dist="38100" dir="2700000" algn="tl">
                    <a:srgbClr val="000000">
                      <a:alpha val="43137"/>
                    </a:srgbClr>
                  </a:outerShdw>
                </a:effectLst>
                <a:latin typeface="Arial Black" panose="020B0A04020102020204" pitchFamily="34" charset="0"/>
              </a:rPr>
              <a:t>0</a:t>
            </a:r>
            <a:endParaRPr lang="en-US" sz="3200" b="1" dirty="0">
              <a:effectLst>
                <a:outerShdw blurRad="38100" dist="38100" dir="2700000" algn="tl">
                  <a:srgbClr val="000000">
                    <a:alpha val="43137"/>
                  </a:srgbClr>
                </a:outerShdw>
              </a:effectLst>
              <a:latin typeface="Arial Black" panose="020B0A04020102020204" pitchFamily="34" charset="0"/>
            </a:endParaRPr>
          </a:p>
        </p:txBody>
      </p:sp>
      <p:sp>
        <p:nvSpPr>
          <p:cNvPr id="34" name="RedBox">
            <a:hlinkClick r:id="" action="ppaction://macro?name=Incorrect">
              <a:snd r:embed="rId2" name="pyra-illegalclue.wav"/>
            </a:hlinkClick>
          </p:cNvPr>
          <p:cNvSpPr>
            <a:spLocks noChangeArrowheads="1"/>
          </p:cNvSpPr>
          <p:nvPr/>
        </p:nvSpPr>
        <p:spPr bwMode="auto">
          <a:xfrm>
            <a:off x="10798813" y="3927635"/>
            <a:ext cx="361502" cy="365760"/>
          </a:xfrm>
          <a:prstGeom prst="rect">
            <a:avLst/>
          </a:prstGeom>
          <a:solidFill>
            <a:srgbClr val="FF000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400" dirty="0">
                <a:solidFill>
                  <a:schemeClr val="bg1"/>
                </a:solidFill>
                <a:sym typeface="Wingdings 2" panose="05020102010507070707" pitchFamily="18" charset="2"/>
              </a:rPr>
              <a:t></a:t>
            </a:r>
            <a:endParaRPr lang="en-US" altLang="en-US" sz="4400" dirty="0">
              <a:solidFill>
                <a:schemeClr val="bg1"/>
              </a:solidFill>
            </a:endParaRPr>
          </a:p>
        </p:txBody>
      </p:sp>
      <p:sp>
        <p:nvSpPr>
          <p:cNvPr id="35" name="YellowBox">
            <a:hlinkClick r:id="" action="ppaction://macro?name=Pass"/>
          </p:cNvPr>
          <p:cNvSpPr>
            <a:spLocks noChangeArrowheads="1"/>
          </p:cNvSpPr>
          <p:nvPr/>
        </p:nvSpPr>
        <p:spPr bwMode="auto">
          <a:xfrm>
            <a:off x="11224405" y="3927635"/>
            <a:ext cx="361502" cy="365760"/>
          </a:xfrm>
          <a:prstGeom prst="rect">
            <a:avLst/>
          </a:prstGeom>
          <a:solidFill>
            <a:srgbClr val="FFC000"/>
          </a:solidFill>
          <a:ln w="9525">
            <a:solidFill>
              <a:schemeClr val="bg1"/>
            </a:solidFill>
            <a:miter lim="800000"/>
            <a:headEnd/>
            <a:tailEnd/>
          </a:ln>
          <a:effectLst/>
        </p:spPr>
        <p:txBody>
          <a:bodyPr vert="horz" wrap="none" lIns="0" tIns="320040" rIns="0" bIns="0" anchor="ctr" anchorCtr="1"/>
          <a:lstStyle/>
          <a:p>
            <a:pPr algn="ctr">
              <a:lnSpc>
                <a:spcPts val="1000"/>
              </a:lnSpc>
            </a:pPr>
            <a:r>
              <a:rPr lang="en-US" altLang="en-US" sz="3300" dirty="0">
                <a:solidFill>
                  <a:schemeClr val="bg1"/>
                </a:solidFill>
                <a:sym typeface="Wingdings 3" panose="05040102010807070707" pitchFamily="18" charset="2"/>
              </a:rPr>
              <a:t></a:t>
            </a:r>
            <a:endParaRPr lang="en-US" altLang="en-US" sz="3300" dirty="0">
              <a:solidFill>
                <a:schemeClr val="bg1"/>
              </a:solidFill>
            </a:endParaRPr>
          </a:p>
        </p:txBody>
      </p:sp>
      <p:sp>
        <p:nvSpPr>
          <p:cNvPr id="38" name="GreenBox">
            <a:hlinkClick r:id="" action="ppaction://macro?name=Correct">
              <a:snd r:embed="rId3" name="pyra-right.wav"/>
            </a:hlinkClick>
          </p:cNvPr>
          <p:cNvSpPr>
            <a:spLocks noChangeArrowheads="1"/>
          </p:cNvSpPr>
          <p:nvPr/>
        </p:nvSpPr>
        <p:spPr bwMode="auto">
          <a:xfrm>
            <a:off x="11649996" y="3927635"/>
            <a:ext cx="365760" cy="365760"/>
          </a:xfrm>
          <a:prstGeom prst="rect">
            <a:avLst/>
          </a:prstGeom>
          <a:solidFill>
            <a:srgbClr val="00B05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000" dirty="0">
                <a:solidFill>
                  <a:schemeClr val="bg1"/>
                </a:solidFill>
                <a:sym typeface="Wingdings" panose="05000000000000000000" pitchFamily="2" charset="2"/>
              </a:rPr>
              <a:t></a:t>
            </a:r>
            <a:endParaRPr lang="en-US" altLang="en-US" sz="4000" dirty="0">
              <a:solidFill>
                <a:schemeClr val="bg1"/>
              </a:solidFill>
            </a:endParaRPr>
          </a:p>
        </p:txBody>
      </p:sp>
      <p:sp>
        <p:nvSpPr>
          <p:cNvPr id="39" name="StartRound">
            <a:hlinkClick r:id="" action="ppaction://macro?name=Start"/>
          </p:cNvPr>
          <p:cNvSpPr/>
          <p:nvPr/>
        </p:nvSpPr>
        <p:spPr>
          <a:xfrm>
            <a:off x="10798812" y="3896033"/>
            <a:ext cx="1280160" cy="428965"/>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START</a:t>
            </a:r>
          </a:p>
        </p:txBody>
      </p:sp>
      <p:sp>
        <p:nvSpPr>
          <p:cNvPr id="47" name="BackToRound" hidden="1">
            <a:hlinkClick r:id="rId4" action="ppaction://hlinksldjump"/>
          </p:cNvPr>
          <p:cNvSpPr/>
          <p:nvPr/>
        </p:nvSpPr>
        <p:spPr>
          <a:xfrm>
            <a:off x="10803246" y="3895631"/>
            <a:ext cx="1275726" cy="429768"/>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BACK</a:t>
            </a:r>
          </a:p>
        </p:txBody>
      </p:sp>
      <p:grpSp>
        <p:nvGrpSpPr>
          <p:cNvPr id="48" name="LogoGroup"/>
          <p:cNvGrpSpPr/>
          <p:nvPr/>
        </p:nvGrpSpPr>
        <p:grpSpPr>
          <a:xfrm>
            <a:off x="5154181" y="4677327"/>
            <a:ext cx="1883639" cy="1064087"/>
            <a:chOff x="2235765" y="1170859"/>
            <a:chExt cx="8025270" cy="4533558"/>
          </a:xfrm>
        </p:grpSpPr>
        <p:sp>
          <p:nvSpPr>
            <p:cNvPr id="50" name="Freeform 49"/>
            <p:cNvSpPr/>
            <p:nvPr/>
          </p:nvSpPr>
          <p:spPr>
            <a:xfrm>
              <a:off x="2531230" y="1337771"/>
              <a:ext cx="7434340" cy="4199735"/>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accent2">
                    <a:lumMod val="60000"/>
                    <a:lumOff val="40000"/>
                  </a:schemeClr>
                </a:gs>
                <a:gs pos="59000">
                  <a:srgbClr val="FF0000"/>
                </a:gs>
                <a:gs pos="91000">
                  <a:srgbClr val="C00000">
                    <a:lumMod val="50000"/>
                  </a:srgb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50"/>
            <p:cNvSpPr/>
            <p:nvPr/>
          </p:nvSpPr>
          <p:spPr>
            <a:xfrm>
              <a:off x="2235765" y="1170859"/>
              <a:ext cx="8025270" cy="4533558"/>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4">
                <a:lumMod val="60000"/>
                <a:lumOff val="40000"/>
              </a:schemeClr>
            </a:solidFill>
            <a:ln w="19050">
              <a:solidFill>
                <a:schemeClr val="tx1"/>
              </a:solidFill>
            </a:ln>
            <a:effectLst>
              <a:glow rad="12700">
                <a:schemeClr val="tx1">
                  <a:alpha val="20000"/>
                </a:schemeClr>
              </a:glow>
              <a:innerShdw blurRad="381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5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58730" y="1461821"/>
              <a:ext cx="6779340" cy="3974937"/>
            </a:xfrm>
            <a:prstGeom prst="rect">
              <a:avLst/>
            </a:prstGeom>
          </p:spPr>
        </p:pic>
      </p:grpSp>
      <p:sp>
        <p:nvSpPr>
          <p:cNvPr id="55" name="TextBox 54">
            <a:extLst>
              <a:ext uri="{FF2B5EF4-FFF2-40B4-BE49-F238E27FC236}">
                <a16:creationId xmlns="" xmlns:a16="http://schemas.microsoft.com/office/drawing/2014/main" id="{D1099E08-BCD6-4173-8AF8-6B28955C1232}"/>
              </a:ext>
            </a:extLst>
          </p:cNvPr>
          <p:cNvSpPr txBox="1"/>
          <p:nvPr/>
        </p:nvSpPr>
        <p:spPr>
          <a:xfrm>
            <a:off x="12268201" y="-51931"/>
            <a:ext cx="5321968" cy="646331"/>
          </a:xfrm>
          <a:prstGeom prst="rect">
            <a:avLst/>
          </a:prstGeom>
          <a:solidFill>
            <a:schemeClr val="bg1"/>
          </a:solidFill>
        </p:spPr>
        <p:txBody>
          <a:bodyPr wrap="square" rtlCol="0">
            <a:spAutoFit/>
          </a:bodyPr>
          <a:lstStyle/>
          <a:p>
            <a:r>
              <a:rPr lang="en-US" dirty="0"/>
              <a:t>TYPE IN ANSWERS HERE! Make sure to end each answer is on it’s own line and ends with a period (.)</a:t>
            </a:r>
          </a:p>
        </p:txBody>
      </p:sp>
      <p:sp>
        <p:nvSpPr>
          <p:cNvPr id="57" name="AnswerBlock">
            <a:extLst>
              <a:ext uri="{FF2B5EF4-FFF2-40B4-BE49-F238E27FC236}">
                <a16:creationId xmlns="" xmlns:a16="http://schemas.microsoft.com/office/drawing/2014/main" id="{8C03BE98-9DB6-43AD-9BAF-B296F98870FB}"/>
              </a:ext>
            </a:extLst>
          </p:cNvPr>
          <p:cNvSpPr/>
          <p:nvPr/>
        </p:nvSpPr>
        <p:spPr>
          <a:xfrm>
            <a:off x="12268200" y="596658"/>
            <a:ext cx="5321969" cy="2050289"/>
          </a:xfrm>
          <a:prstGeom prst="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Ins="0" bIns="0" rtlCol="0" anchor="t" anchorCtr="0"/>
          <a:lstStyle/>
          <a:p>
            <a:pPr algn="ctr"/>
            <a:r>
              <a:rPr lang="en-US" smtClean="0">
                <a:solidFill>
                  <a:schemeClr val="tx1"/>
                </a:solidFill>
              </a:rPr>
              <a:t>EXTRA SOCKS.</a:t>
            </a:r>
          </a:p>
          <a:p>
            <a:pPr algn="ctr"/>
            <a:r>
              <a:rPr lang="en-US" smtClean="0">
                <a:solidFill>
                  <a:schemeClr val="tx1"/>
                </a:solidFill>
              </a:rPr>
              <a:t>TOOTHBRUSH.</a:t>
            </a:r>
          </a:p>
          <a:p>
            <a:pPr algn="ctr"/>
            <a:r>
              <a:rPr lang="en-US" smtClean="0">
                <a:solidFill>
                  <a:schemeClr val="tx1"/>
                </a:solidFill>
              </a:rPr>
              <a:t>SUNSCREEN.</a:t>
            </a:r>
          </a:p>
          <a:p>
            <a:pPr algn="ctr"/>
            <a:r>
              <a:rPr lang="en-US" smtClean="0">
                <a:solidFill>
                  <a:schemeClr val="tx1"/>
                </a:solidFill>
              </a:rPr>
              <a:t>BUG SPRAY.</a:t>
            </a:r>
          </a:p>
          <a:p>
            <a:pPr algn="ctr"/>
            <a:r>
              <a:rPr lang="en-US" smtClean="0">
                <a:solidFill>
                  <a:schemeClr val="tx1"/>
                </a:solidFill>
              </a:rPr>
              <a:t>FLASHLIGHT BATTERIES.</a:t>
            </a:r>
          </a:p>
          <a:p>
            <a:pPr algn="ctr"/>
            <a:r>
              <a:rPr lang="en-US" smtClean="0">
                <a:solidFill>
                  <a:schemeClr val="tx1"/>
                </a:solidFill>
              </a:rPr>
              <a:t>SLEEPING PAD.</a:t>
            </a:r>
          </a:p>
          <a:p>
            <a:pPr algn="ctr"/>
            <a:r>
              <a:rPr lang="en-US" smtClean="0">
                <a:solidFill>
                  <a:schemeClr val="tx1"/>
                </a:solidFill>
              </a:rPr>
              <a:t>FIRST AID KIT.</a:t>
            </a:r>
            <a:endParaRPr lang="en-US" dirty="0">
              <a:solidFill>
                <a:schemeClr val="tx1"/>
              </a:solidFill>
            </a:endParaRPr>
          </a:p>
        </p:txBody>
      </p:sp>
    </p:spTree>
    <p:extLst>
      <p:ext uri="{BB962C8B-B14F-4D97-AF65-F5344CB8AC3E}">
        <p14:creationId xmlns:p14="http://schemas.microsoft.com/office/powerpoint/2010/main" val="626689269"/>
      </p:ext>
    </p:extLst>
  </p:cSld>
  <p:clrMapOvr>
    <a:masterClrMapping/>
  </p:clrMapOvr>
  <mc:AlternateContent xmlns:mc="http://schemas.openxmlformats.org/markup-compatibility/2006" xmlns:p14="http://schemas.microsoft.com/office/powerpoint/2010/main">
    <mc:Choice Requires="p14">
      <p:transition spd="slow" p14:dur="2000" advClick="0">
        <p:sndAc>
          <p:endSnd/>
        </p:sndAc>
      </p:transition>
    </mc:Choice>
    <mc:Fallback xmlns="">
      <p:transition spd="slow" advClick="0">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indefinite"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25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80000">
              <a:srgbClr val="C00000">
                <a:lumMod val="50000"/>
              </a:srgbClr>
            </a:gs>
            <a:gs pos="39000">
              <a:srgbClr val="C00000">
                <a:lumMod val="25000"/>
              </a:srgbClr>
            </a:gs>
            <a:gs pos="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71" name="Oval 70">
            <a:extLst>
              <a:ext uri="{FF2B5EF4-FFF2-40B4-BE49-F238E27FC236}">
                <a16:creationId xmlns="" xmlns:a16="http://schemas.microsoft.com/office/drawing/2014/main" id="{4272151E-424B-4F3D-A8AE-9CA2D1596437}"/>
              </a:ext>
            </a:extLst>
          </p:cNvPr>
          <p:cNvSpPr/>
          <p:nvPr/>
        </p:nvSpPr>
        <p:spPr>
          <a:xfrm>
            <a:off x="2339064" y="6169411"/>
            <a:ext cx="455171" cy="4551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 dirty="0"/>
              <a:t>Blink!</a:t>
            </a:r>
          </a:p>
        </p:txBody>
      </p:sp>
      <p:sp>
        <p:nvSpPr>
          <p:cNvPr id="19" name="Rectangle 18"/>
          <p:cNvSpPr/>
          <p:nvPr/>
        </p:nvSpPr>
        <p:spPr>
          <a:xfrm>
            <a:off x="-38100" y="5509693"/>
            <a:ext cx="12230100" cy="1271015"/>
          </a:xfrm>
          <a:prstGeom prst="rect">
            <a:avLst/>
          </a:prstGeom>
          <a:gradFill>
            <a:gsLst>
              <a:gs pos="0">
                <a:srgbClr val="C00000">
                  <a:lumMod val="10000"/>
                </a:srgbClr>
              </a:gs>
              <a:gs pos="83000">
                <a:srgbClr val="FF0000">
                  <a:lumMod val="6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3" name="Freeform 272"/>
          <p:cNvSpPr/>
          <p:nvPr/>
        </p:nvSpPr>
        <p:spPr>
          <a:xfrm rot="5795014">
            <a:off x="2415744" y="-469461"/>
            <a:ext cx="274320" cy="5171362"/>
          </a:xfrm>
          <a:custGeom>
            <a:avLst/>
            <a:gdLst>
              <a:gd name="connsiteX0" fmla="*/ 0 w 274320"/>
              <a:gd name="connsiteY0" fmla="*/ 5171362 h 5171362"/>
              <a:gd name="connsiteX1" fmla="*/ 0 w 274320"/>
              <a:gd name="connsiteY1" fmla="*/ 0 h 5171362"/>
              <a:gd name="connsiteX2" fmla="*/ 274320 w 274320"/>
              <a:gd name="connsiteY2" fmla="*/ 0 h 5171362"/>
              <a:gd name="connsiteX3" fmla="*/ 274320 w 274320"/>
              <a:gd name="connsiteY3" fmla="*/ 5139702 h 5171362"/>
            </a:gdLst>
            <a:ahLst/>
            <a:cxnLst>
              <a:cxn ang="0">
                <a:pos x="connsiteX0" y="connsiteY0"/>
              </a:cxn>
              <a:cxn ang="0">
                <a:pos x="connsiteX1" y="connsiteY1"/>
              </a:cxn>
              <a:cxn ang="0">
                <a:pos x="connsiteX2" y="connsiteY2"/>
              </a:cxn>
              <a:cxn ang="0">
                <a:pos x="connsiteX3" y="connsiteY3"/>
              </a:cxn>
            </a:cxnLst>
            <a:rect l="l" t="t" r="r" b="b"/>
            <a:pathLst>
              <a:path w="274320" h="5171362">
                <a:moveTo>
                  <a:pt x="0" y="5171362"/>
                </a:moveTo>
                <a:lnTo>
                  <a:pt x="0" y="0"/>
                </a:lnTo>
                <a:lnTo>
                  <a:pt x="274320" y="0"/>
                </a:lnTo>
                <a:lnTo>
                  <a:pt x="274320" y="5139702"/>
                </a:lnTo>
                <a:close/>
              </a:path>
            </a:pathLst>
          </a:custGeom>
          <a:gradFill flip="none" rotWithShape="1">
            <a:gsLst>
              <a:gs pos="0">
                <a:srgbClr val="C00000">
                  <a:lumMod val="10000"/>
                </a:srgbClr>
              </a:gs>
              <a:gs pos="11000">
                <a:srgbClr val="C00000"/>
              </a:gs>
              <a:gs pos="29000">
                <a:srgbClr val="C00000">
                  <a:lumMod val="50000"/>
                </a:srgbClr>
              </a:gs>
              <a:gs pos="60000">
                <a:srgbClr val="C00000">
                  <a:lumMod val="1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5" name="Freeform 274"/>
          <p:cNvSpPr/>
          <p:nvPr/>
        </p:nvSpPr>
        <p:spPr>
          <a:xfrm rot="5795014">
            <a:off x="2492947" y="-199564"/>
            <a:ext cx="274320" cy="5326791"/>
          </a:xfrm>
          <a:custGeom>
            <a:avLst/>
            <a:gdLst>
              <a:gd name="connsiteX0" fmla="*/ 0 w 274320"/>
              <a:gd name="connsiteY0" fmla="*/ 5326791 h 5326791"/>
              <a:gd name="connsiteX1" fmla="*/ 0 w 274320"/>
              <a:gd name="connsiteY1" fmla="*/ 0 h 5326791"/>
              <a:gd name="connsiteX2" fmla="*/ 274320 w 274320"/>
              <a:gd name="connsiteY2" fmla="*/ 0 h 5326791"/>
              <a:gd name="connsiteX3" fmla="*/ 274320 w 274320"/>
              <a:gd name="connsiteY3" fmla="*/ 5295131 h 5326791"/>
            </a:gdLst>
            <a:ahLst/>
            <a:cxnLst>
              <a:cxn ang="0">
                <a:pos x="connsiteX0" y="connsiteY0"/>
              </a:cxn>
              <a:cxn ang="0">
                <a:pos x="connsiteX1" y="connsiteY1"/>
              </a:cxn>
              <a:cxn ang="0">
                <a:pos x="connsiteX2" y="connsiteY2"/>
              </a:cxn>
              <a:cxn ang="0">
                <a:pos x="connsiteX3" y="connsiteY3"/>
              </a:cxn>
            </a:cxnLst>
            <a:rect l="l" t="t" r="r" b="b"/>
            <a:pathLst>
              <a:path w="274320" h="5326791">
                <a:moveTo>
                  <a:pt x="0" y="5326791"/>
                </a:moveTo>
                <a:lnTo>
                  <a:pt x="0" y="0"/>
                </a:lnTo>
                <a:lnTo>
                  <a:pt x="274320" y="0"/>
                </a:lnTo>
                <a:lnTo>
                  <a:pt x="274320" y="5295131"/>
                </a:lnTo>
                <a:close/>
              </a:path>
            </a:pathLst>
          </a:custGeom>
          <a:gradFill flip="none" rotWithShape="1">
            <a:gsLst>
              <a:gs pos="3000">
                <a:srgbClr val="C00000">
                  <a:lumMod val="20000"/>
                </a:srgbClr>
              </a:gs>
              <a:gs pos="9000">
                <a:srgbClr val="FF0000"/>
              </a:gs>
              <a:gs pos="52000">
                <a:srgbClr val="FF000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 name="Freeform 275"/>
          <p:cNvSpPr/>
          <p:nvPr/>
        </p:nvSpPr>
        <p:spPr>
          <a:xfrm rot="15804986" flipH="1">
            <a:off x="9501936" y="-469461"/>
            <a:ext cx="274320" cy="5171363"/>
          </a:xfrm>
          <a:custGeom>
            <a:avLst/>
            <a:gdLst>
              <a:gd name="connsiteX0" fmla="*/ 0 w 274320"/>
              <a:gd name="connsiteY0" fmla="*/ 5171363 h 5171363"/>
              <a:gd name="connsiteX1" fmla="*/ 274320 w 274320"/>
              <a:gd name="connsiteY1" fmla="*/ 5139702 h 5171363"/>
              <a:gd name="connsiteX2" fmla="*/ 274320 w 274320"/>
              <a:gd name="connsiteY2" fmla="*/ 0 h 5171363"/>
              <a:gd name="connsiteX3" fmla="*/ 0 w 274320"/>
              <a:gd name="connsiteY3" fmla="*/ 0 h 5171363"/>
            </a:gdLst>
            <a:ahLst/>
            <a:cxnLst>
              <a:cxn ang="0">
                <a:pos x="connsiteX0" y="connsiteY0"/>
              </a:cxn>
              <a:cxn ang="0">
                <a:pos x="connsiteX1" y="connsiteY1"/>
              </a:cxn>
              <a:cxn ang="0">
                <a:pos x="connsiteX2" y="connsiteY2"/>
              </a:cxn>
              <a:cxn ang="0">
                <a:pos x="connsiteX3" y="connsiteY3"/>
              </a:cxn>
            </a:cxnLst>
            <a:rect l="l" t="t" r="r" b="b"/>
            <a:pathLst>
              <a:path w="274320" h="5171363">
                <a:moveTo>
                  <a:pt x="0" y="5171363"/>
                </a:moveTo>
                <a:lnTo>
                  <a:pt x="274320" y="5139702"/>
                </a:lnTo>
                <a:lnTo>
                  <a:pt x="274320" y="0"/>
                </a:lnTo>
                <a:lnTo>
                  <a:pt x="0" y="0"/>
                </a:lnTo>
                <a:close/>
              </a:path>
            </a:pathLst>
          </a:custGeom>
          <a:gradFill flip="none" rotWithShape="1">
            <a:gsLst>
              <a:gs pos="0">
                <a:srgbClr val="C00000">
                  <a:lumMod val="10000"/>
                </a:srgbClr>
              </a:gs>
              <a:gs pos="11000">
                <a:srgbClr val="C00000"/>
              </a:gs>
              <a:gs pos="29000">
                <a:srgbClr val="C00000">
                  <a:lumMod val="50000"/>
                </a:srgbClr>
              </a:gs>
              <a:gs pos="60000">
                <a:srgbClr val="C00000">
                  <a:lumMod val="1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7" name="Freeform 276"/>
          <p:cNvSpPr/>
          <p:nvPr/>
        </p:nvSpPr>
        <p:spPr>
          <a:xfrm rot="15804986" flipH="1">
            <a:off x="9424734" y="-199565"/>
            <a:ext cx="274320" cy="5326792"/>
          </a:xfrm>
          <a:custGeom>
            <a:avLst/>
            <a:gdLst>
              <a:gd name="connsiteX0" fmla="*/ 0 w 274320"/>
              <a:gd name="connsiteY0" fmla="*/ 5326792 h 5326792"/>
              <a:gd name="connsiteX1" fmla="*/ 274320 w 274320"/>
              <a:gd name="connsiteY1" fmla="*/ 5295131 h 5326792"/>
              <a:gd name="connsiteX2" fmla="*/ 274320 w 274320"/>
              <a:gd name="connsiteY2" fmla="*/ 0 h 5326792"/>
              <a:gd name="connsiteX3" fmla="*/ 0 w 274320"/>
              <a:gd name="connsiteY3" fmla="*/ 0 h 5326792"/>
            </a:gdLst>
            <a:ahLst/>
            <a:cxnLst>
              <a:cxn ang="0">
                <a:pos x="connsiteX0" y="connsiteY0"/>
              </a:cxn>
              <a:cxn ang="0">
                <a:pos x="connsiteX1" y="connsiteY1"/>
              </a:cxn>
              <a:cxn ang="0">
                <a:pos x="connsiteX2" y="connsiteY2"/>
              </a:cxn>
              <a:cxn ang="0">
                <a:pos x="connsiteX3" y="connsiteY3"/>
              </a:cxn>
            </a:cxnLst>
            <a:rect l="l" t="t" r="r" b="b"/>
            <a:pathLst>
              <a:path w="274320" h="5326792">
                <a:moveTo>
                  <a:pt x="0" y="5326792"/>
                </a:moveTo>
                <a:lnTo>
                  <a:pt x="274320" y="5295131"/>
                </a:lnTo>
                <a:lnTo>
                  <a:pt x="274320" y="0"/>
                </a:lnTo>
                <a:lnTo>
                  <a:pt x="0" y="0"/>
                </a:lnTo>
                <a:close/>
              </a:path>
            </a:pathLst>
          </a:custGeom>
          <a:gradFill flip="none" rotWithShape="1">
            <a:gsLst>
              <a:gs pos="3000">
                <a:srgbClr val="C00000">
                  <a:lumMod val="20000"/>
                </a:srgbClr>
              </a:gs>
              <a:gs pos="9000">
                <a:srgbClr val="FF0000"/>
              </a:gs>
              <a:gs pos="52000">
                <a:srgbClr val="FF000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8" name="Freeform 277"/>
          <p:cNvSpPr/>
          <p:nvPr/>
        </p:nvSpPr>
        <p:spPr>
          <a:xfrm rot="1800000">
            <a:off x="1031045" y="-504868"/>
            <a:ext cx="457200" cy="5830476"/>
          </a:xfrm>
          <a:custGeom>
            <a:avLst/>
            <a:gdLst>
              <a:gd name="connsiteX0" fmla="*/ 457200 w 457200"/>
              <a:gd name="connsiteY0" fmla="*/ 0 h 5830476"/>
              <a:gd name="connsiteX1" fmla="*/ 457200 w 457200"/>
              <a:gd name="connsiteY1" fmla="*/ 5830476 h 5830476"/>
              <a:gd name="connsiteX2" fmla="*/ 0 w 457200"/>
              <a:gd name="connsiteY2" fmla="*/ 5038583 h 5830476"/>
              <a:gd name="connsiteX3" fmla="*/ 0 w 457200"/>
              <a:gd name="connsiteY3" fmla="*/ 263965 h 5830476"/>
            </a:gdLst>
            <a:ahLst/>
            <a:cxnLst>
              <a:cxn ang="0">
                <a:pos x="connsiteX0" y="connsiteY0"/>
              </a:cxn>
              <a:cxn ang="0">
                <a:pos x="connsiteX1" y="connsiteY1"/>
              </a:cxn>
              <a:cxn ang="0">
                <a:pos x="connsiteX2" y="connsiteY2"/>
              </a:cxn>
              <a:cxn ang="0">
                <a:pos x="connsiteX3" y="connsiteY3"/>
              </a:cxn>
            </a:cxnLst>
            <a:rect l="l" t="t" r="r" b="b"/>
            <a:pathLst>
              <a:path w="457200" h="5830476">
                <a:moveTo>
                  <a:pt x="457200" y="0"/>
                </a:moveTo>
                <a:lnTo>
                  <a:pt x="457200" y="5830476"/>
                </a:lnTo>
                <a:lnTo>
                  <a:pt x="0" y="5038583"/>
                </a:lnTo>
                <a:lnTo>
                  <a:pt x="0" y="263965"/>
                </a:lnTo>
                <a:close/>
              </a:path>
            </a:pathLst>
          </a:custGeom>
          <a:gradFill flip="none" rotWithShape="1">
            <a:gsLst>
              <a:gs pos="0">
                <a:srgbClr val="C00000">
                  <a:lumMod val="10000"/>
                </a:srgbClr>
              </a:gs>
              <a:gs pos="11000">
                <a:srgbClr val="C00000"/>
              </a:gs>
              <a:gs pos="29000">
                <a:srgbClr val="C00000">
                  <a:lumMod val="50000"/>
                </a:srgbClr>
              </a:gs>
              <a:gs pos="60000">
                <a:srgbClr val="C00000">
                  <a:lumMod val="1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 name="Freeform 285"/>
          <p:cNvSpPr/>
          <p:nvPr/>
        </p:nvSpPr>
        <p:spPr>
          <a:xfrm rot="1800000">
            <a:off x="1493090" y="-544718"/>
            <a:ext cx="457200" cy="6425369"/>
          </a:xfrm>
          <a:custGeom>
            <a:avLst/>
            <a:gdLst>
              <a:gd name="connsiteX0" fmla="*/ 457200 w 457200"/>
              <a:gd name="connsiteY0" fmla="*/ 0 h 6425369"/>
              <a:gd name="connsiteX1" fmla="*/ 457200 w 457200"/>
              <a:gd name="connsiteY1" fmla="*/ 6425369 h 6425369"/>
              <a:gd name="connsiteX2" fmla="*/ 95408 w 457200"/>
              <a:gd name="connsiteY2" fmla="*/ 6425369 h 6425369"/>
              <a:gd name="connsiteX3" fmla="*/ 0 w 457200"/>
              <a:gd name="connsiteY3" fmla="*/ 6260118 h 6425369"/>
              <a:gd name="connsiteX4" fmla="*/ 0 w 457200"/>
              <a:gd name="connsiteY4" fmla="*/ 263965 h 6425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 h="6425369">
                <a:moveTo>
                  <a:pt x="457200" y="0"/>
                </a:moveTo>
                <a:lnTo>
                  <a:pt x="457200" y="6425369"/>
                </a:lnTo>
                <a:lnTo>
                  <a:pt x="95408" y="6425369"/>
                </a:lnTo>
                <a:lnTo>
                  <a:pt x="0" y="6260118"/>
                </a:lnTo>
                <a:lnTo>
                  <a:pt x="0" y="263965"/>
                </a:lnTo>
                <a:close/>
              </a:path>
            </a:pathLst>
          </a:custGeom>
          <a:gradFill flip="none" rotWithShape="1">
            <a:gsLst>
              <a:gs pos="3000">
                <a:srgbClr val="C00000">
                  <a:lumMod val="20000"/>
                </a:srgbClr>
              </a:gs>
              <a:gs pos="9000">
                <a:srgbClr val="FF0000"/>
              </a:gs>
              <a:gs pos="52000">
                <a:srgbClr val="FF000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7" name="Freeform 286"/>
          <p:cNvSpPr/>
          <p:nvPr/>
        </p:nvSpPr>
        <p:spPr>
          <a:xfrm rot="1800000">
            <a:off x="2863668" y="-133922"/>
            <a:ext cx="274320" cy="6133288"/>
          </a:xfrm>
          <a:custGeom>
            <a:avLst/>
            <a:gdLst>
              <a:gd name="connsiteX0" fmla="*/ 0 w 274320"/>
              <a:gd name="connsiteY0" fmla="*/ 0 h 6133288"/>
              <a:gd name="connsiteX1" fmla="*/ 274320 w 274320"/>
              <a:gd name="connsiteY1" fmla="*/ 0 h 6133288"/>
              <a:gd name="connsiteX2" fmla="*/ 274320 w 274320"/>
              <a:gd name="connsiteY2" fmla="*/ 5974909 h 6133288"/>
              <a:gd name="connsiteX3" fmla="*/ 0 w 274320"/>
              <a:gd name="connsiteY3" fmla="*/ 6133288 h 6133288"/>
            </a:gdLst>
            <a:ahLst/>
            <a:cxnLst>
              <a:cxn ang="0">
                <a:pos x="connsiteX0" y="connsiteY0"/>
              </a:cxn>
              <a:cxn ang="0">
                <a:pos x="connsiteX1" y="connsiteY1"/>
              </a:cxn>
              <a:cxn ang="0">
                <a:pos x="connsiteX2" y="connsiteY2"/>
              </a:cxn>
              <a:cxn ang="0">
                <a:pos x="connsiteX3" y="connsiteY3"/>
              </a:cxn>
            </a:cxnLst>
            <a:rect l="l" t="t" r="r" b="b"/>
            <a:pathLst>
              <a:path w="274320" h="6133288">
                <a:moveTo>
                  <a:pt x="0" y="0"/>
                </a:moveTo>
                <a:lnTo>
                  <a:pt x="274320" y="0"/>
                </a:lnTo>
                <a:lnTo>
                  <a:pt x="274320" y="5974909"/>
                </a:lnTo>
                <a:lnTo>
                  <a:pt x="0" y="6133288"/>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0" name="Freeform 289"/>
          <p:cNvSpPr/>
          <p:nvPr/>
        </p:nvSpPr>
        <p:spPr>
          <a:xfrm rot="19800000" flipH="1">
            <a:off x="10703753" y="-504868"/>
            <a:ext cx="457201" cy="5830477"/>
          </a:xfrm>
          <a:custGeom>
            <a:avLst/>
            <a:gdLst>
              <a:gd name="connsiteX0" fmla="*/ 0 w 457201"/>
              <a:gd name="connsiteY0" fmla="*/ 263965 h 5830477"/>
              <a:gd name="connsiteX1" fmla="*/ 0 w 457201"/>
              <a:gd name="connsiteY1" fmla="*/ 5038583 h 5830477"/>
              <a:gd name="connsiteX2" fmla="*/ 457200 w 457201"/>
              <a:gd name="connsiteY2" fmla="*/ 5830477 h 5830477"/>
              <a:gd name="connsiteX3" fmla="*/ 457201 w 457201"/>
              <a:gd name="connsiteY3" fmla="*/ 0 h 5830477"/>
            </a:gdLst>
            <a:ahLst/>
            <a:cxnLst>
              <a:cxn ang="0">
                <a:pos x="connsiteX0" y="connsiteY0"/>
              </a:cxn>
              <a:cxn ang="0">
                <a:pos x="connsiteX1" y="connsiteY1"/>
              </a:cxn>
              <a:cxn ang="0">
                <a:pos x="connsiteX2" y="connsiteY2"/>
              </a:cxn>
              <a:cxn ang="0">
                <a:pos x="connsiteX3" y="connsiteY3"/>
              </a:cxn>
            </a:cxnLst>
            <a:rect l="l" t="t" r="r" b="b"/>
            <a:pathLst>
              <a:path w="457201" h="5830477">
                <a:moveTo>
                  <a:pt x="0" y="263965"/>
                </a:moveTo>
                <a:lnTo>
                  <a:pt x="0" y="5038583"/>
                </a:lnTo>
                <a:lnTo>
                  <a:pt x="457200" y="5830477"/>
                </a:lnTo>
                <a:lnTo>
                  <a:pt x="457201" y="0"/>
                </a:lnTo>
                <a:close/>
              </a:path>
            </a:pathLst>
          </a:custGeom>
          <a:gradFill flip="none" rotWithShape="1">
            <a:gsLst>
              <a:gs pos="0">
                <a:srgbClr val="C00000">
                  <a:lumMod val="10000"/>
                </a:srgbClr>
              </a:gs>
              <a:gs pos="11000">
                <a:srgbClr val="C00000"/>
              </a:gs>
              <a:gs pos="29000">
                <a:srgbClr val="C00000">
                  <a:lumMod val="50000"/>
                </a:srgbClr>
              </a:gs>
              <a:gs pos="60000">
                <a:srgbClr val="C00000">
                  <a:lumMod val="1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2" name="Freeform 291"/>
          <p:cNvSpPr/>
          <p:nvPr/>
        </p:nvSpPr>
        <p:spPr>
          <a:xfrm rot="19800000" flipH="1">
            <a:off x="10241710" y="-544717"/>
            <a:ext cx="457201" cy="6425371"/>
          </a:xfrm>
          <a:custGeom>
            <a:avLst/>
            <a:gdLst>
              <a:gd name="connsiteX0" fmla="*/ 0 w 457201"/>
              <a:gd name="connsiteY0" fmla="*/ 263965 h 6425371"/>
              <a:gd name="connsiteX1" fmla="*/ 0 w 457201"/>
              <a:gd name="connsiteY1" fmla="*/ 6260117 h 6425371"/>
              <a:gd name="connsiteX2" fmla="*/ 95409 w 457201"/>
              <a:gd name="connsiteY2" fmla="*/ 6425371 h 6425371"/>
              <a:gd name="connsiteX3" fmla="*/ 457200 w 457201"/>
              <a:gd name="connsiteY3" fmla="*/ 6425370 h 6425371"/>
              <a:gd name="connsiteX4" fmla="*/ 457201 w 457201"/>
              <a:gd name="connsiteY4" fmla="*/ 0 h 6425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1" h="6425371">
                <a:moveTo>
                  <a:pt x="0" y="263965"/>
                </a:moveTo>
                <a:lnTo>
                  <a:pt x="0" y="6260117"/>
                </a:lnTo>
                <a:lnTo>
                  <a:pt x="95409" y="6425371"/>
                </a:lnTo>
                <a:lnTo>
                  <a:pt x="457200" y="6425370"/>
                </a:lnTo>
                <a:lnTo>
                  <a:pt x="457201" y="0"/>
                </a:lnTo>
                <a:close/>
              </a:path>
            </a:pathLst>
          </a:custGeom>
          <a:gradFill flip="none" rotWithShape="1">
            <a:gsLst>
              <a:gs pos="3000">
                <a:srgbClr val="C00000">
                  <a:lumMod val="20000"/>
                </a:srgbClr>
              </a:gs>
              <a:gs pos="9000">
                <a:srgbClr val="FF0000"/>
              </a:gs>
              <a:gs pos="52000">
                <a:srgbClr val="FF000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1" name="Freeform 310"/>
          <p:cNvSpPr/>
          <p:nvPr/>
        </p:nvSpPr>
        <p:spPr>
          <a:xfrm rot="19800000" flipH="1">
            <a:off x="9054011" y="-133922"/>
            <a:ext cx="274320" cy="6133287"/>
          </a:xfrm>
          <a:custGeom>
            <a:avLst/>
            <a:gdLst>
              <a:gd name="connsiteX0" fmla="*/ 0 w 274320"/>
              <a:gd name="connsiteY0" fmla="*/ 0 h 6133287"/>
              <a:gd name="connsiteX1" fmla="*/ 0 w 274320"/>
              <a:gd name="connsiteY1" fmla="*/ 6133287 h 6133287"/>
              <a:gd name="connsiteX2" fmla="*/ 274320 w 274320"/>
              <a:gd name="connsiteY2" fmla="*/ 5974909 h 6133287"/>
              <a:gd name="connsiteX3" fmla="*/ 274320 w 274320"/>
              <a:gd name="connsiteY3" fmla="*/ 0 h 6133287"/>
            </a:gdLst>
            <a:ahLst/>
            <a:cxnLst>
              <a:cxn ang="0">
                <a:pos x="connsiteX0" y="connsiteY0"/>
              </a:cxn>
              <a:cxn ang="0">
                <a:pos x="connsiteX1" y="connsiteY1"/>
              </a:cxn>
              <a:cxn ang="0">
                <a:pos x="connsiteX2" y="connsiteY2"/>
              </a:cxn>
              <a:cxn ang="0">
                <a:pos x="connsiteX3" y="connsiteY3"/>
              </a:cxn>
            </a:cxnLst>
            <a:rect l="l" t="t" r="r" b="b"/>
            <a:pathLst>
              <a:path w="274320" h="6133287">
                <a:moveTo>
                  <a:pt x="0" y="0"/>
                </a:moveTo>
                <a:lnTo>
                  <a:pt x="0" y="6133287"/>
                </a:lnTo>
                <a:lnTo>
                  <a:pt x="274320" y="5974909"/>
                </a:lnTo>
                <a:lnTo>
                  <a:pt x="274320" y="0"/>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2" name="Rectangle 311"/>
          <p:cNvSpPr/>
          <p:nvPr/>
        </p:nvSpPr>
        <p:spPr>
          <a:xfrm>
            <a:off x="-76200" y="5360948"/>
            <a:ext cx="12344400" cy="192391"/>
          </a:xfrm>
          <a:prstGeom prst="rect">
            <a:avLst/>
          </a:prstGeom>
          <a:solidFill>
            <a:srgbClr val="C00000"/>
          </a:solidFill>
          <a:ln w="31750">
            <a:solidFill>
              <a:schemeClr val="tx1"/>
            </a:solid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 y="-723900"/>
            <a:ext cx="3813913" cy="704850"/>
          </a:xfrm>
        </p:spPr>
        <p:txBody>
          <a:bodyPr>
            <a:normAutofit/>
          </a:bodyPr>
          <a:lstStyle/>
          <a:p>
            <a:r>
              <a:rPr lang="en-US" dirty="0"/>
              <a:t>Winners Circle</a:t>
            </a:r>
          </a:p>
        </p:txBody>
      </p:sp>
      <p:sp>
        <p:nvSpPr>
          <p:cNvPr id="11" name="Freeform 10"/>
          <p:cNvSpPr/>
          <p:nvPr/>
        </p:nvSpPr>
        <p:spPr>
          <a:xfrm>
            <a:off x="624655" y="353391"/>
            <a:ext cx="10942690" cy="618163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tx1">
                  <a:lumMod val="75000"/>
                  <a:lumOff val="25000"/>
                </a:schemeClr>
              </a:gs>
              <a:gs pos="50000">
                <a:schemeClr val="bg2">
                  <a:lumMod val="10000"/>
                </a:schemeClr>
              </a:gs>
              <a:gs pos="100000">
                <a:schemeClr val="tx1"/>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4" name="Freeform 283"/>
          <p:cNvSpPr/>
          <p:nvPr/>
        </p:nvSpPr>
        <p:spPr>
          <a:xfrm>
            <a:off x="2278773" y="2631946"/>
            <a:ext cx="2517663" cy="195398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8" name="Freeform 287"/>
          <p:cNvSpPr/>
          <p:nvPr/>
        </p:nvSpPr>
        <p:spPr>
          <a:xfrm>
            <a:off x="5650015" y="1867554"/>
            <a:ext cx="2517663" cy="195398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9" name="Freeform 288"/>
          <p:cNvSpPr/>
          <p:nvPr/>
        </p:nvSpPr>
        <p:spPr>
          <a:xfrm>
            <a:off x="8679535" y="4461041"/>
            <a:ext cx="2517663" cy="195398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9" name="Freeform 298"/>
          <p:cNvSpPr/>
          <p:nvPr/>
        </p:nvSpPr>
        <p:spPr>
          <a:xfrm>
            <a:off x="2812522" y="1114309"/>
            <a:ext cx="5185401" cy="4024441"/>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0" name="Freeform 299"/>
          <p:cNvSpPr/>
          <p:nvPr/>
        </p:nvSpPr>
        <p:spPr>
          <a:xfrm>
            <a:off x="5727705" y="631713"/>
            <a:ext cx="2517663" cy="195398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1" name="Freeform 300"/>
          <p:cNvSpPr/>
          <p:nvPr/>
        </p:nvSpPr>
        <p:spPr>
          <a:xfrm>
            <a:off x="1404268" y="4288701"/>
            <a:ext cx="2517663" cy="195398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2" name="Freeform 301"/>
          <p:cNvSpPr/>
          <p:nvPr/>
        </p:nvSpPr>
        <p:spPr>
          <a:xfrm>
            <a:off x="3250785" y="3508242"/>
            <a:ext cx="2517663" cy="195398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3" name="Freeform 302"/>
          <p:cNvSpPr/>
          <p:nvPr/>
        </p:nvSpPr>
        <p:spPr>
          <a:xfrm>
            <a:off x="3364512" y="1278526"/>
            <a:ext cx="2517663" cy="1953983"/>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4" name="Freeform 303"/>
          <p:cNvSpPr/>
          <p:nvPr/>
        </p:nvSpPr>
        <p:spPr>
          <a:xfrm>
            <a:off x="6626077" y="1847224"/>
            <a:ext cx="3217706" cy="2932822"/>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solidFill>
            <a:schemeClr val="bg1">
              <a:alpha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189757" y="107712"/>
            <a:ext cx="11812487" cy="6672996"/>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gradFill flip="none" rotWithShape="1">
            <a:gsLst>
              <a:gs pos="60000">
                <a:srgbClr val="C00000">
                  <a:lumMod val="50000"/>
                </a:srgbClr>
              </a:gs>
              <a:gs pos="39000">
                <a:srgbClr val="C00000"/>
              </a:gs>
              <a:gs pos="0">
                <a:schemeClr val="tx1"/>
              </a:gs>
              <a:gs pos="100000">
                <a:schemeClr val="tx1"/>
              </a:gs>
            </a:gsLst>
            <a:path path="shape">
              <a:fillToRect l="50000" t="50000" r="50000" b="50000"/>
            </a:path>
            <a:tileRect/>
          </a:gradFill>
          <a:ln w="31750">
            <a:solidFill>
              <a:schemeClr val="tx1"/>
            </a:solidFill>
          </a:ln>
          <a:effectLst>
            <a:glow rad="152400">
              <a:schemeClr val="tx1">
                <a:alpha val="40000"/>
              </a:schemeClr>
            </a:glow>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Cat6"/>
          <p:cNvGrpSpPr/>
          <p:nvPr/>
        </p:nvGrpSpPr>
        <p:grpSpPr>
          <a:xfrm>
            <a:off x="4784408" y="919663"/>
            <a:ext cx="2623185" cy="1554480"/>
            <a:chOff x="4784408" y="919663"/>
            <a:chExt cx="2623185" cy="1554480"/>
          </a:xfrm>
        </p:grpSpPr>
        <p:sp>
          <p:nvSpPr>
            <p:cNvPr id="76" name="Cat6BG"/>
            <p:cNvSpPr>
              <a:spLocks noChangeAspect="1"/>
            </p:cNvSpPr>
            <p:nvPr/>
          </p:nvSpPr>
          <p:spPr>
            <a:xfrm>
              <a:off x="4784408" y="919663"/>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rgbClr val="FF0000"/>
              </a:solidFill>
            </a:ln>
            <a:effectLst>
              <a:outerShdw blurRad="63500" sx="102000" sy="102000" algn="ctr"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72598" y="946313"/>
              <a:ext cx="2446805" cy="1501180"/>
            </a:xfrm>
            <a:prstGeom prst="rect">
              <a:avLst/>
            </a:prstGeom>
          </p:spPr>
        </p:pic>
        <p:sp>
          <p:nvSpPr>
            <p:cNvPr id="107" name="Cat6Text"/>
            <p:cNvSpPr>
              <a:spLocks noChangeAspect="1"/>
            </p:cNvSpPr>
            <p:nvPr/>
          </p:nvSpPr>
          <p:spPr>
            <a:xfrm>
              <a:off x="4784408" y="919663"/>
              <a:ext cx="2623185" cy="1554480"/>
            </a:xfrm>
            <a:prstGeom prst="rect">
              <a:avLst/>
            </a:prstGeom>
            <a:solidFill>
              <a:schemeClr val="tx1">
                <a:alpha val="1000"/>
              </a:schemeClr>
            </a:solidFill>
            <a:ln w="0">
              <a:no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Ways to Signal for Help</a:t>
              </a:r>
              <a:endParaRPr lang="en-US" sz="2400" b="1" dirty="0">
                <a:effectLst>
                  <a:outerShdw blurRad="38100" dist="38100" dir="2700000" algn="tl">
                    <a:srgbClr val="000000">
                      <a:alpha val="43137"/>
                    </a:srgbClr>
                  </a:outerShdw>
                </a:effectLst>
              </a:endParaRPr>
            </a:p>
          </p:txBody>
        </p:sp>
      </p:grpSp>
      <p:grpSp>
        <p:nvGrpSpPr>
          <p:cNvPr id="7" name="Cat5"/>
          <p:cNvGrpSpPr/>
          <p:nvPr/>
        </p:nvGrpSpPr>
        <p:grpSpPr>
          <a:xfrm>
            <a:off x="6244828" y="2850560"/>
            <a:ext cx="2623185" cy="1554480"/>
            <a:chOff x="6244828" y="2850560"/>
            <a:chExt cx="2623185" cy="1554480"/>
          </a:xfrm>
        </p:grpSpPr>
        <p:sp>
          <p:nvSpPr>
            <p:cNvPr id="109" name="Cat5BG"/>
            <p:cNvSpPr>
              <a:spLocks noChangeAspect="1"/>
            </p:cNvSpPr>
            <p:nvPr/>
          </p:nvSpPr>
          <p:spPr>
            <a:xfrm>
              <a:off x="6244828" y="2850560"/>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rgbClr val="FF000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pic>
          <p:nvPicPr>
            <p:cNvPr id="350" name="Picture 34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3018" y="2877210"/>
              <a:ext cx="2446805" cy="1501180"/>
            </a:xfrm>
            <a:prstGeom prst="rect">
              <a:avLst/>
            </a:prstGeom>
          </p:spPr>
        </p:pic>
        <p:sp>
          <p:nvSpPr>
            <p:cNvPr id="140" name="Cat5Text"/>
            <p:cNvSpPr>
              <a:spLocks noChangeAspect="1"/>
            </p:cNvSpPr>
            <p:nvPr/>
          </p:nvSpPr>
          <p:spPr>
            <a:xfrm>
              <a:off x="6244828" y="2850560"/>
              <a:ext cx="2623185" cy="1554480"/>
            </a:xfrm>
            <a:prstGeom prst="rect">
              <a:avLst/>
            </a:prstGeom>
            <a:solidFill>
              <a:schemeClr val="tx1">
                <a:alpha val="1000"/>
              </a:schemeClr>
            </a:solidFill>
            <a:ln w="0">
              <a:no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a:effectLst>
                    <a:outerShdw blurRad="38100" dist="38100" dir="2700000" algn="tl">
                      <a:srgbClr val="000000">
                        <a:alpha val="43137"/>
                      </a:srgbClr>
                    </a:outerShdw>
                  </a:effectLst>
                </a:rPr>
                <a:t>Ways to Purify Drinking </a:t>
              </a:r>
              <a:r>
                <a:rPr lang="en-US" sz="2400" b="1" dirty="0" smtClean="0">
                  <a:effectLst>
                    <a:outerShdw blurRad="38100" dist="38100" dir="2700000" algn="tl">
                      <a:srgbClr val="000000">
                        <a:alpha val="43137"/>
                      </a:srgbClr>
                    </a:outerShdw>
                  </a:effectLst>
                </a:rPr>
                <a:t>Water</a:t>
              </a:r>
              <a:endParaRPr lang="en-US" sz="2400" b="1" dirty="0">
                <a:effectLst>
                  <a:outerShdw blurRad="38100" dist="38100" dir="2700000" algn="tl">
                    <a:srgbClr val="000000">
                      <a:alpha val="43137"/>
                    </a:srgbClr>
                  </a:outerShdw>
                </a:effectLst>
              </a:endParaRPr>
            </a:p>
          </p:txBody>
        </p:sp>
      </p:grpSp>
      <p:grpSp>
        <p:nvGrpSpPr>
          <p:cNvPr id="8" name="Cat4"/>
          <p:cNvGrpSpPr/>
          <p:nvPr/>
        </p:nvGrpSpPr>
        <p:grpSpPr>
          <a:xfrm>
            <a:off x="3375422" y="2855625"/>
            <a:ext cx="2623185" cy="1554480"/>
            <a:chOff x="3375422" y="2855625"/>
            <a:chExt cx="2623185" cy="1554480"/>
          </a:xfrm>
        </p:grpSpPr>
        <p:sp>
          <p:nvSpPr>
            <p:cNvPr id="142" name="Cat4BG"/>
            <p:cNvSpPr>
              <a:spLocks noChangeAspect="1"/>
            </p:cNvSpPr>
            <p:nvPr/>
          </p:nvSpPr>
          <p:spPr>
            <a:xfrm>
              <a:off x="3375422" y="2855625"/>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rgbClr val="FF0000"/>
              </a:solidFill>
            </a:ln>
            <a:effectLst>
              <a:outerShdw blurRad="63500" sx="102000" sy="102000" algn="ctr"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pic>
          <p:nvPicPr>
            <p:cNvPr id="349" name="Picture 34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3612" y="2882275"/>
              <a:ext cx="2446805" cy="1501180"/>
            </a:xfrm>
            <a:prstGeom prst="rect">
              <a:avLst/>
            </a:prstGeom>
          </p:spPr>
        </p:pic>
        <p:sp>
          <p:nvSpPr>
            <p:cNvPr id="173" name="Cat4Text"/>
            <p:cNvSpPr>
              <a:spLocks noChangeAspect="1"/>
            </p:cNvSpPr>
            <p:nvPr/>
          </p:nvSpPr>
          <p:spPr>
            <a:xfrm>
              <a:off x="3375422" y="2855625"/>
              <a:ext cx="2623185" cy="1554480"/>
            </a:xfrm>
            <a:prstGeom prst="rect">
              <a:avLst/>
            </a:prstGeom>
            <a:solidFill>
              <a:schemeClr val="tx1">
                <a:alpha val="1000"/>
              </a:schemeClr>
            </a:solidFill>
            <a:ln w="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Things That Make a Good Campsite</a:t>
              </a:r>
              <a:endParaRPr lang="en-US" sz="2400" b="1" dirty="0">
                <a:effectLst>
                  <a:outerShdw blurRad="38100" dist="38100" dir="2700000" algn="tl">
                    <a:srgbClr val="000000">
                      <a:alpha val="43137"/>
                    </a:srgbClr>
                  </a:outerShdw>
                </a:effectLst>
              </a:endParaRPr>
            </a:p>
          </p:txBody>
        </p:sp>
      </p:grpSp>
      <p:grpSp>
        <p:nvGrpSpPr>
          <p:cNvPr id="12" name="Cat3"/>
          <p:cNvGrpSpPr/>
          <p:nvPr/>
        </p:nvGrpSpPr>
        <p:grpSpPr>
          <a:xfrm>
            <a:off x="7663717" y="4781458"/>
            <a:ext cx="2623185" cy="1554480"/>
            <a:chOff x="7663717" y="4781458"/>
            <a:chExt cx="2623185" cy="1554480"/>
          </a:xfrm>
        </p:grpSpPr>
        <p:sp>
          <p:nvSpPr>
            <p:cNvPr id="241" name="Cat3BG"/>
            <p:cNvSpPr>
              <a:spLocks noChangeAspect="1"/>
            </p:cNvSpPr>
            <p:nvPr/>
          </p:nvSpPr>
          <p:spPr>
            <a:xfrm>
              <a:off x="7663717" y="4781458"/>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rgbClr val="FF000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pic>
          <p:nvPicPr>
            <p:cNvPr id="348" name="Picture 34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1907" y="4814498"/>
              <a:ext cx="2446805" cy="1501180"/>
            </a:xfrm>
            <a:prstGeom prst="rect">
              <a:avLst/>
            </a:prstGeom>
          </p:spPr>
        </p:pic>
        <p:sp>
          <p:nvSpPr>
            <p:cNvPr id="272" name="Cat3Text"/>
            <p:cNvSpPr>
              <a:spLocks noChangeAspect="1"/>
            </p:cNvSpPr>
            <p:nvPr/>
          </p:nvSpPr>
          <p:spPr>
            <a:xfrm>
              <a:off x="7663717" y="4781458"/>
              <a:ext cx="2623185" cy="1554480"/>
            </a:xfrm>
            <a:prstGeom prst="rect">
              <a:avLst/>
            </a:prstGeom>
            <a:solidFill>
              <a:schemeClr val="tx1">
                <a:alpha val="1000"/>
              </a:schemeClr>
            </a:solidFill>
            <a:ln w="0">
              <a:no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Things You Should Do Before Leaving a Campsite</a:t>
              </a:r>
              <a:endParaRPr lang="en-US" sz="2400" b="1" dirty="0">
                <a:effectLst>
                  <a:outerShdw blurRad="38100" dist="38100" dir="2700000" algn="tl">
                    <a:srgbClr val="000000">
                      <a:alpha val="43137"/>
                    </a:srgbClr>
                  </a:outerShdw>
                </a:effectLst>
              </a:endParaRPr>
            </a:p>
          </p:txBody>
        </p:sp>
      </p:grpSp>
      <p:grpSp>
        <p:nvGrpSpPr>
          <p:cNvPr id="13" name="Cat2"/>
          <p:cNvGrpSpPr/>
          <p:nvPr/>
        </p:nvGrpSpPr>
        <p:grpSpPr>
          <a:xfrm>
            <a:off x="4784408" y="4781458"/>
            <a:ext cx="2623185" cy="1554480"/>
            <a:chOff x="4784408" y="4781458"/>
            <a:chExt cx="2623185" cy="1554480"/>
          </a:xfrm>
        </p:grpSpPr>
        <p:sp>
          <p:nvSpPr>
            <p:cNvPr id="208" name="Cat2BG"/>
            <p:cNvSpPr>
              <a:spLocks noChangeAspect="1"/>
            </p:cNvSpPr>
            <p:nvPr/>
          </p:nvSpPr>
          <p:spPr>
            <a:xfrm>
              <a:off x="4784408" y="4781458"/>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rgbClr val="FF000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pic>
          <p:nvPicPr>
            <p:cNvPr id="347" name="Picture 34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72598" y="4814498"/>
              <a:ext cx="2446805" cy="1501180"/>
            </a:xfrm>
            <a:prstGeom prst="rect">
              <a:avLst/>
            </a:prstGeom>
          </p:spPr>
        </p:pic>
        <p:sp>
          <p:nvSpPr>
            <p:cNvPr id="239" name="Cat2Text"/>
            <p:cNvSpPr>
              <a:spLocks noChangeAspect="1"/>
            </p:cNvSpPr>
            <p:nvPr/>
          </p:nvSpPr>
          <p:spPr>
            <a:xfrm>
              <a:off x="4784408" y="4781458"/>
              <a:ext cx="2623185" cy="1554480"/>
            </a:xfrm>
            <a:prstGeom prst="rect">
              <a:avLst/>
            </a:prstGeom>
            <a:solidFill>
              <a:schemeClr val="tx1">
                <a:alpha val="1000"/>
              </a:schemeClr>
            </a:solidFill>
            <a:ln w="0">
              <a:no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Scout Ranks</a:t>
              </a:r>
              <a:endParaRPr lang="en-US" sz="2400" b="1" dirty="0">
                <a:effectLst>
                  <a:outerShdw blurRad="38100" dist="38100" dir="2700000" algn="tl">
                    <a:srgbClr val="000000">
                      <a:alpha val="43137"/>
                    </a:srgbClr>
                  </a:outerShdw>
                </a:effectLst>
              </a:endParaRPr>
            </a:p>
          </p:txBody>
        </p:sp>
      </p:grpSp>
      <p:grpSp>
        <p:nvGrpSpPr>
          <p:cNvPr id="9" name="Cat1"/>
          <p:cNvGrpSpPr/>
          <p:nvPr/>
        </p:nvGrpSpPr>
        <p:grpSpPr>
          <a:xfrm>
            <a:off x="1905099" y="4787848"/>
            <a:ext cx="2623185" cy="1554480"/>
            <a:chOff x="1905099" y="4787848"/>
            <a:chExt cx="2623185" cy="1554480"/>
          </a:xfrm>
        </p:grpSpPr>
        <p:sp>
          <p:nvSpPr>
            <p:cNvPr id="175" name="Cat1BG"/>
            <p:cNvSpPr>
              <a:spLocks noChangeAspect="1"/>
            </p:cNvSpPr>
            <p:nvPr/>
          </p:nvSpPr>
          <p:spPr>
            <a:xfrm>
              <a:off x="1905099" y="4787848"/>
              <a:ext cx="2623185" cy="1554480"/>
            </a:xfrm>
            <a:prstGeom prst="rect">
              <a:avLst/>
            </a:prstGeom>
            <a:gradFill flip="none" rotWithShape="1">
              <a:gsLst>
                <a:gs pos="37000">
                  <a:srgbClr val="C00000"/>
                </a:gs>
                <a:gs pos="75000">
                  <a:srgbClr val="C00000">
                    <a:lumMod val="50000"/>
                  </a:srgbClr>
                </a:gs>
                <a:gs pos="100000">
                  <a:srgbClr val="C00000">
                    <a:lumMod val="5000"/>
                  </a:srgbClr>
                </a:gs>
              </a:gsLst>
              <a:path path="circle">
                <a:fillToRect l="50000" t="50000" r="50000" b="50000"/>
              </a:path>
              <a:tileRect/>
            </a:gradFill>
            <a:ln w="50800">
              <a:solidFill>
                <a:srgbClr val="FF000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p>
          </p:txBody>
        </p:sp>
        <p:pic>
          <p:nvPicPr>
            <p:cNvPr id="346" name="Picture 34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3289" y="4814498"/>
              <a:ext cx="2446805" cy="1501180"/>
            </a:xfrm>
            <a:prstGeom prst="rect">
              <a:avLst/>
            </a:prstGeom>
          </p:spPr>
        </p:pic>
        <p:sp>
          <p:nvSpPr>
            <p:cNvPr id="206" name="Cat1Text"/>
            <p:cNvSpPr>
              <a:spLocks noChangeAspect="1"/>
            </p:cNvSpPr>
            <p:nvPr/>
          </p:nvSpPr>
          <p:spPr>
            <a:xfrm>
              <a:off x="1905099" y="4787848"/>
              <a:ext cx="2623185" cy="1554480"/>
            </a:xfrm>
            <a:prstGeom prst="rect">
              <a:avLst/>
            </a:prstGeom>
            <a:solidFill>
              <a:schemeClr val="tx1">
                <a:alpha val="1000"/>
              </a:schemeClr>
            </a:solidFill>
            <a:ln w="0">
              <a:noFill/>
            </a:ln>
            <a:effectLst/>
          </p:spPr>
          <p:style>
            <a:lnRef idx="2">
              <a:schemeClr val="accent1">
                <a:shade val="50000"/>
              </a:schemeClr>
            </a:lnRef>
            <a:fillRef idx="1">
              <a:schemeClr val="accent1"/>
            </a:fillRef>
            <a:effectRef idx="0">
              <a:schemeClr val="accent1"/>
            </a:effectRef>
            <a:fontRef idx="minor">
              <a:schemeClr val="lt1"/>
            </a:fontRef>
          </p:style>
          <p:txBody>
            <a:bodyPr lIns="137160" tIns="137160" rIns="137160" bIns="137160" rtlCol="0" anchor="ctr">
              <a:normAutofit/>
            </a:bodyPr>
            <a:lstStyle/>
            <a:p>
              <a:pPr algn="ctr">
                <a:lnSpc>
                  <a:spcPct val="80000"/>
                </a:lnSpc>
              </a:pPr>
              <a:r>
                <a:rPr lang="en-US" sz="2400" b="1" dirty="0" smtClean="0">
                  <a:effectLst>
                    <a:outerShdw blurRad="38100" dist="38100" dir="2700000" algn="tl">
                      <a:srgbClr val="000000">
                        <a:alpha val="43137"/>
                      </a:srgbClr>
                    </a:outerShdw>
                  </a:effectLst>
                </a:rPr>
                <a:t>Things You Can Cook Over a Campfire</a:t>
              </a:r>
              <a:endParaRPr lang="en-US" sz="2400" b="1" dirty="0">
                <a:effectLst>
                  <a:outerShdw blurRad="38100" dist="38100" dir="2700000" algn="tl">
                    <a:srgbClr val="000000">
                      <a:alpha val="43137"/>
                    </a:srgbClr>
                  </a:outerShdw>
                </a:effectLst>
              </a:endParaRPr>
            </a:p>
          </p:txBody>
        </p:sp>
      </p:grpSp>
      <p:sp>
        <p:nvSpPr>
          <p:cNvPr id="293" name="None6" hidden="1"/>
          <p:cNvSpPr/>
          <p:nvPr/>
        </p:nvSpPr>
        <p:spPr>
          <a:xfrm>
            <a:off x="5086992" y="1113114"/>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4" name="None4" hidden="1"/>
          <p:cNvSpPr/>
          <p:nvPr/>
        </p:nvSpPr>
        <p:spPr>
          <a:xfrm>
            <a:off x="3697823" y="3066419"/>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5" name="None5" hidden="1"/>
          <p:cNvSpPr/>
          <p:nvPr/>
        </p:nvSpPr>
        <p:spPr>
          <a:xfrm>
            <a:off x="6567229" y="3066419"/>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6" name="None1" hidden="1"/>
          <p:cNvSpPr/>
          <p:nvPr/>
        </p:nvSpPr>
        <p:spPr>
          <a:xfrm>
            <a:off x="2227500" y="4997317"/>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7" name="None2" hidden="1"/>
          <p:cNvSpPr/>
          <p:nvPr/>
        </p:nvSpPr>
        <p:spPr>
          <a:xfrm>
            <a:off x="5106809" y="4997317"/>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8" name="None3" hidden="1"/>
          <p:cNvSpPr/>
          <p:nvPr/>
        </p:nvSpPr>
        <p:spPr>
          <a:xfrm>
            <a:off x="7986118" y="4997317"/>
            <a:ext cx="1978382" cy="1117608"/>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41000">
                <a:schemeClr val="accent4">
                  <a:lumMod val="60000"/>
                  <a:lumOff val="40000"/>
                </a:schemeClr>
              </a:gs>
              <a:gs pos="77000">
                <a:schemeClr val="accent4">
                  <a:lumMod val="80000"/>
                </a:schemeClr>
              </a:gs>
              <a:gs pos="100000">
                <a:schemeClr val="accent4">
                  <a:lumMod val="15000"/>
                </a:schemeClr>
              </a:gs>
            </a:gsLst>
            <a:lin ang="5400000" scaled="0"/>
            <a:tileRect/>
          </a:gradFill>
          <a:ln w="31750">
            <a:solidFill>
              <a:schemeClr val="bg1"/>
            </a:solidFill>
          </a:ln>
          <a:scene3d>
            <a:camera prst="orthographicFront"/>
            <a:lightRig rig="brightRoom" dir="t"/>
          </a:scene3d>
          <a:sp3d extrusionH="88900" contourW="25400">
            <a:bevelT w="177800" h="114300" prst="cross"/>
            <a:extrusionClr>
              <a:srgbClr val="FF0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8" name="Trapezoid 317"/>
          <p:cNvSpPr/>
          <p:nvPr/>
        </p:nvSpPr>
        <p:spPr>
          <a:xfrm rot="10800000" flipV="1">
            <a:off x="3098947" y="115131"/>
            <a:ext cx="5994107" cy="680270"/>
          </a:xfrm>
          <a:prstGeom prst="trapezoid">
            <a:avLst>
              <a:gd name="adj" fmla="val 58498"/>
            </a:avLst>
          </a:prstGeom>
          <a:gradFill flip="none" rotWithShape="1">
            <a:gsLst>
              <a:gs pos="32000">
                <a:schemeClr val="tx1">
                  <a:lumMod val="75000"/>
                  <a:lumOff val="25000"/>
                </a:schemeClr>
              </a:gs>
              <a:gs pos="100000">
                <a:schemeClr val="tx1">
                  <a:lumMod val="95000"/>
                  <a:lumOff val="5000"/>
                </a:schemeClr>
              </a:gs>
            </a:gsLst>
            <a:lin ang="5400000" scaled="0"/>
            <a:tileRect/>
          </a:gradFill>
          <a:ln w="508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9" name="Trapezoid 318"/>
          <p:cNvSpPr/>
          <p:nvPr/>
        </p:nvSpPr>
        <p:spPr>
          <a:xfrm rot="10800000" flipV="1">
            <a:off x="3293421" y="139194"/>
            <a:ext cx="5605158" cy="628453"/>
          </a:xfrm>
          <a:prstGeom prst="trapezoid">
            <a:avLst>
              <a:gd name="adj" fmla="val 60504"/>
            </a:avLst>
          </a:prstGeom>
          <a:solidFill>
            <a:schemeClr val="tx1">
              <a:lumMod val="95000"/>
              <a:lumOff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400" dirty="0">
              <a:gradFill flip="none" rotWithShape="1">
                <a:gsLst>
                  <a:gs pos="17000">
                    <a:schemeClr val="accent4">
                      <a:lumMod val="20000"/>
                      <a:lumOff val="80000"/>
                    </a:schemeClr>
                  </a:gs>
                  <a:gs pos="69000">
                    <a:schemeClr val="accent4">
                      <a:lumMod val="40000"/>
                      <a:lumOff val="60000"/>
                    </a:schemeClr>
                  </a:gs>
                  <a:gs pos="100000">
                    <a:schemeClr val="accent4">
                      <a:lumMod val="75000"/>
                    </a:schemeClr>
                  </a:gs>
                </a:gsLst>
                <a:lin ang="0" scaled="0"/>
                <a:tileRect/>
              </a:gradFill>
              <a:effectLst>
                <a:outerShdw blurRad="50800" dist="38100" dir="2700000" algn="tl" rotWithShape="0">
                  <a:prstClr val="black">
                    <a:alpha val="40000"/>
                  </a:prstClr>
                </a:outerShdw>
              </a:effectLst>
              <a:latin typeface="Florida Project Phase One" panose="02000608060000020004" pitchFamily="2" charset="0"/>
            </a:endParaRPr>
          </a:p>
        </p:txBody>
      </p:sp>
      <p:sp>
        <p:nvSpPr>
          <p:cNvPr id="320" name="WCCash"/>
          <p:cNvSpPr/>
          <p:nvPr/>
        </p:nvSpPr>
        <p:spPr>
          <a:xfrm>
            <a:off x="3503633" y="189299"/>
            <a:ext cx="5184734" cy="530352"/>
          </a:xfrm>
          <a:prstGeom prst="ellipse">
            <a:avLst/>
          </a:prstGeom>
          <a:gradFill>
            <a:gsLst>
              <a:gs pos="17000">
                <a:srgbClr val="00B0F0"/>
              </a:gs>
              <a:gs pos="69000">
                <a:srgbClr val="3147C7"/>
              </a:gs>
              <a:gs pos="100000">
                <a:schemeClr val="tx1"/>
              </a:gs>
            </a:gsLst>
            <a:path path="shape">
              <a:fillToRect l="50000" t="50000" r="50000" b="50000"/>
            </a:path>
          </a:gradFill>
        </p:spPr>
        <p:txBody>
          <a:bodyPr wrap="squar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4400" spc="-150" smtClean="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$0</a:t>
            </a:r>
            <a:endParaRPr lang="en-US" sz="8000" spc="-15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endParaRPr>
          </a:p>
        </p:txBody>
      </p:sp>
      <p:sp>
        <p:nvSpPr>
          <p:cNvPr id="321" name="Points1" hidden="1"/>
          <p:cNvSpPr/>
          <p:nvPr/>
        </p:nvSpPr>
        <p:spPr>
          <a:xfrm>
            <a:off x="1958227" y="5313554"/>
            <a:ext cx="2517573" cy="530352"/>
          </a:xfrm>
          <a:prstGeom prst="ellipse">
            <a:avLst/>
          </a:prstGeom>
          <a:noFill/>
        </p:spPr>
        <p:txBody>
          <a:bodyPr wrap="non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2800" spc="-3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1000</a:t>
            </a:r>
          </a:p>
        </p:txBody>
      </p:sp>
      <p:sp>
        <p:nvSpPr>
          <p:cNvPr id="322" name="Points2" hidden="1"/>
          <p:cNvSpPr/>
          <p:nvPr/>
        </p:nvSpPr>
        <p:spPr>
          <a:xfrm>
            <a:off x="4838118" y="5313554"/>
            <a:ext cx="2517573" cy="530352"/>
          </a:xfrm>
          <a:prstGeom prst="ellipse">
            <a:avLst/>
          </a:prstGeom>
          <a:noFill/>
        </p:spPr>
        <p:txBody>
          <a:bodyPr wrap="non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2800" spc="-3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1500</a:t>
            </a:r>
          </a:p>
        </p:txBody>
      </p:sp>
      <p:sp>
        <p:nvSpPr>
          <p:cNvPr id="323" name="Points3" hidden="1"/>
          <p:cNvSpPr/>
          <p:nvPr/>
        </p:nvSpPr>
        <p:spPr>
          <a:xfrm>
            <a:off x="7718009" y="5313554"/>
            <a:ext cx="2517573" cy="530352"/>
          </a:xfrm>
          <a:prstGeom prst="ellipse">
            <a:avLst/>
          </a:prstGeom>
          <a:noFill/>
        </p:spPr>
        <p:txBody>
          <a:bodyPr wrap="non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2800" spc="-3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2000</a:t>
            </a:r>
          </a:p>
        </p:txBody>
      </p:sp>
      <p:sp>
        <p:nvSpPr>
          <p:cNvPr id="324" name="Points4" hidden="1"/>
          <p:cNvSpPr/>
          <p:nvPr/>
        </p:nvSpPr>
        <p:spPr>
          <a:xfrm>
            <a:off x="3440408" y="3364062"/>
            <a:ext cx="2517573" cy="530352"/>
          </a:xfrm>
          <a:prstGeom prst="ellipse">
            <a:avLst/>
          </a:prstGeom>
          <a:noFill/>
        </p:spPr>
        <p:txBody>
          <a:bodyPr wrap="non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2800" spc="-3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3000</a:t>
            </a:r>
          </a:p>
        </p:txBody>
      </p:sp>
      <p:sp>
        <p:nvSpPr>
          <p:cNvPr id="325" name="Points5" hidden="1"/>
          <p:cNvSpPr/>
          <p:nvPr/>
        </p:nvSpPr>
        <p:spPr>
          <a:xfrm>
            <a:off x="6310601" y="3364062"/>
            <a:ext cx="2517573" cy="530352"/>
          </a:xfrm>
          <a:prstGeom prst="ellipse">
            <a:avLst/>
          </a:prstGeom>
          <a:noFill/>
        </p:spPr>
        <p:txBody>
          <a:bodyPr wrap="non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2800" spc="-3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4000</a:t>
            </a:r>
          </a:p>
        </p:txBody>
      </p:sp>
      <p:sp>
        <p:nvSpPr>
          <p:cNvPr id="326" name="Points6" hidden="1"/>
          <p:cNvSpPr/>
          <p:nvPr/>
        </p:nvSpPr>
        <p:spPr>
          <a:xfrm>
            <a:off x="4852327" y="1453391"/>
            <a:ext cx="2517573" cy="530352"/>
          </a:xfrm>
          <a:prstGeom prst="ellipse">
            <a:avLst/>
          </a:prstGeom>
          <a:noFill/>
        </p:spPr>
        <p:txBody>
          <a:bodyPr wrap="non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2800" spc="-3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5000</a:t>
            </a:r>
          </a:p>
        </p:txBody>
      </p:sp>
      <p:sp>
        <p:nvSpPr>
          <p:cNvPr id="327" name="PTimerText"/>
          <p:cNvSpPr/>
          <p:nvPr/>
        </p:nvSpPr>
        <p:spPr>
          <a:xfrm>
            <a:off x="9609812" y="835539"/>
            <a:ext cx="1529146" cy="617636"/>
          </a:xfrm>
          <a:prstGeom prst="rect">
            <a:avLst/>
          </a:prstGeom>
          <a:gradFill flip="none" rotWithShape="1">
            <a:gsLst>
              <a:gs pos="50000">
                <a:srgbClr val="C00000"/>
              </a:gs>
              <a:gs pos="100000">
                <a:srgbClr val="C00000">
                  <a:lumMod val="5000"/>
                </a:srgbClr>
              </a:gs>
            </a:gsLst>
            <a:path path="circle">
              <a:fillToRect l="50000" t="50000" r="50000" b="50000"/>
            </a:path>
            <a:tileRect/>
          </a:gradFill>
          <a:ln w="508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600" b="1" smtClean="0">
                <a:effectLst>
                  <a:outerShdw blurRad="38100" dist="38100" dir="2700000" algn="tl">
                    <a:srgbClr val="000000">
                      <a:alpha val="43137"/>
                    </a:srgbClr>
                  </a:outerShdw>
                </a:effectLst>
                <a:latin typeface="Arial Black" panose="020B0A04020102020204" pitchFamily="34" charset="0"/>
              </a:rPr>
              <a:t>0:00</a:t>
            </a:r>
            <a:endParaRPr lang="en-US" sz="3600" b="1" dirty="0">
              <a:effectLst>
                <a:outerShdw blurRad="38100" dist="38100" dir="2700000" algn="tl">
                  <a:srgbClr val="000000">
                    <a:alpha val="43137"/>
                  </a:srgbClr>
                </a:outerShdw>
              </a:effectLst>
              <a:latin typeface="Arial Black" panose="020B0A04020102020204" pitchFamily="34" charset="0"/>
            </a:endParaRPr>
          </a:p>
        </p:txBody>
      </p:sp>
      <p:sp>
        <p:nvSpPr>
          <p:cNvPr id="274" name="StartRound2" hidden="1">
            <a:hlinkClick r:id="" action="ppaction://hlinkshowjump?jump=nextslide"/>
          </p:cNvPr>
          <p:cNvSpPr/>
          <p:nvPr/>
        </p:nvSpPr>
        <p:spPr>
          <a:xfrm>
            <a:off x="10800295" y="3920400"/>
            <a:ext cx="1275726" cy="429768"/>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en-US" sz="2000" b="1" dirty="0"/>
              <a:t>END GAME</a:t>
            </a:r>
          </a:p>
        </p:txBody>
      </p:sp>
      <p:sp>
        <p:nvSpPr>
          <p:cNvPr id="280" name="RedBox">
            <a:hlinkClick r:id="" action="ppaction://macro?name=Incorrect">
              <a:snd r:embed="rId3" name="pyra-illegalclue.wav"/>
            </a:hlinkClick>
          </p:cNvPr>
          <p:cNvSpPr>
            <a:spLocks noChangeArrowheads="1"/>
          </p:cNvSpPr>
          <p:nvPr/>
        </p:nvSpPr>
        <p:spPr bwMode="auto">
          <a:xfrm>
            <a:off x="10795862" y="3952404"/>
            <a:ext cx="361502" cy="365760"/>
          </a:xfrm>
          <a:prstGeom prst="rect">
            <a:avLst/>
          </a:prstGeom>
          <a:solidFill>
            <a:srgbClr val="FF000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400" dirty="0">
                <a:solidFill>
                  <a:schemeClr val="bg1"/>
                </a:solidFill>
                <a:sym typeface="Wingdings 2" panose="05020102010507070707" pitchFamily="18" charset="2"/>
              </a:rPr>
              <a:t></a:t>
            </a:r>
            <a:endParaRPr lang="en-US" altLang="en-US" sz="4400" dirty="0">
              <a:solidFill>
                <a:schemeClr val="bg1"/>
              </a:solidFill>
            </a:endParaRPr>
          </a:p>
        </p:txBody>
      </p:sp>
      <p:sp>
        <p:nvSpPr>
          <p:cNvPr id="281" name="YellowBox">
            <a:hlinkClick r:id="" action="ppaction://macro?name=Pass"/>
          </p:cNvPr>
          <p:cNvSpPr>
            <a:spLocks noChangeArrowheads="1"/>
          </p:cNvSpPr>
          <p:nvPr/>
        </p:nvSpPr>
        <p:spPr bwMode="auto">
          <a:xfrm>
            <a:off x="11221454" y="3952404"/>
            <a:ext cx="361502" cy="365760"/>
          </a:xfrm>
          <a:prstGeom prst="rect">
            <a:avLst/>
          </a:prstGeom>
          <a:solidFill>
            <a:srgbClr val="FFC000"/>
          </a:solidFill>
          <a:ln w="9525">
            <a:solidFill>
              <a:schemeClr val="bg1"/>
            </a:solidFill>
            <a:miter lim="800000"/>
            <a:headEnd/>
            <a:tailEnd/>
          </a:ln>
          <a:effectLst/>
        </p:spPr>
        <p:txBody>
          <a:bodyPr vert="horz" wrap="none" lIns="0" tIns="320040" rIns="0" bIns="0" anchor="ctr" anchorCtr="1"/>
          <a:lstStyle/>
          <a:p>
            <a:pPr algn="ctr">
              <a:lnSpc>
                <a:spcPts val="1000"/>
              </a:lnSpc>
            </a:pPr>
            <a:r>
              <a:rPr lang="en-US" altLang="en-US" sz="3300" dirty="0">
                <a:solidFill>
                  <a:schemeClr val="bg1"/>
                </a:solidFill>
                <a:sym typeface="Wingdings 3" panose="05040102010807070707" pitchFamily="18" charset="2"/>
              </a:rPr>
              <a:t></a:t>
            </a:r>
            <a:endParaRPr lang="en-US" altLang="en-US" sz="3300" dirty="0">
              <a:solidFill>
                <a:schemeClr val="bg1"/>
              </a:solidFill>
            </a:endParaRPr>
          </a:p>
        </p:txBody>
      </p:sp>
      <p:sp>
        <p:nvSpPr>
          <p:cNvPr id="282" name="GreenBox">
            <a:hlinkClick r:id="" action="ppaction://macro?name=Correct">
              <a:snd r:embed="rId4" name="pyra-bonusright.wav"/>
            </a:hlinkClick>
          </p:cNvPr>
          <p:cNvSpPr>
            <a:spLocks noChangeArrowheads="1"/>
          </p:cNvSpPr>
          <p:nvPr/>
        </p:nvSpPr>
        <p:spPr bwMode="auto">
          <a:xfrm>
            <a:off x="11647045" y="3952404"/>
            <a:ext cx="365760" cy="365760"/>
          </a:xfrm>
          <a:prstGeom prst="rect">
            <a:avLst/>
          </a:prstGeom>
          <a:solidFill>
            <a:srgbClr val="00B050"/>
          </a:solidFill>
          <a:ln w="9525">
            <a:solidFill>
              <a:schemeClr val="bg1"/>
            </a:solidFill>
            <a:miter lim="800000"/>
            <a:headEnd/>
            <a:tailEnd/>
          </a:ln>
          <a:effectLst/>
        </p:spPr>
        <p:txBody>
          <a:bodyPr vert="horz" wrap="none" lIns="0" tIns="457200" rIns="0" bIns="0" anchor="ctr" anchorCtr="1"/>
          <a:lstStyle/>
          <a:p>
            <a:pPr algn="ctr">
              <a:lnSpc>
                <a:spcPts val="1000"/>
              </a:lnSpc>
            </a:pPr>
            <a:r>
              <a:rPr lang="en-US" altLang="en-US" sz="4000" dirty="0">
                <a:solidFill>
                  <a:schemeClr val="bg1"/>
                </a:solidFill>
                <a:sym typeface="Wingdings" panose="05000000000000000000" pitchFamily="2" charset="2"/>
              </a:rPr>
              <a:t></a:t>
            </a:r>
            <a:endParaRPr lang="en-US" altLang="en-US" sz="4000" dirty="0">
              <a:solidFill>
                <a:schemeClr val="bg1"/>
              </a:solidFill>
            </a:endParaRPr>
          </a:p>
        </p:txBody>
      </p:sp>
      <p:sp>
        <p:nvSpPr>
          <p:cNvPr id="283" name="StartRoundWC">
            <a:hlinkClick r:id="" action="ppaction://macro?name=FinalTimer"/>
          </p:cNvPr>
          <p:cNvSpPr/>
          <p:nvPr/>
        </p:nvSpPr>
        <p:spPr>
          <a:xfrm>
            <a:off x="10795861" y="3920802"/>
            <a:ext cx="1280160" cy="428965"/>
          </a:xfrm>
          <a:prstGeom prst="rect">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START</a:t>
            </a:r>
          </a:p>
        </p:txBody>
      </p:sp>
    </p:spTree>
    <p:extLst>
      <p:ext uri="{BB962C8B-B14F-4D97-AF65-F5344CB8AC3E}">
        <p14:creationId xmlns:p14="http://schemas.microsoft.com/office/powerpoint/2010/main" val="273080783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indefinite" fill="hold" grpId="0" nodeType="with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fade">
                                      <p:cBhvr>
                                        <p:cTn id="7" dur="25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100000">
              <a:schemeClr val="tx1">
                <a:lumMod val="95000"/>
                <a:lumOff val="5000"/>
              </a:schemeClr>
            </a:gs>
            <a:gs pos="64000">
              <a:srgbClr val="002060"/>
            </a:gs>
            <a:gs pos="80000">
              <a:schemeClr val="tx1"/>
            </a:gs>
            <a:gs pos="76000">
              <a:srgbClr val="3147C7"/>
            </a:gs>
            <a:gs pos="44000">
              <a:schemeClr val="tx1"/>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800100"/>
            <a:ext cx="1866900" cy="781050"/>
          </a:xfrm>
        </p:spPr>
        <p:txBody>
          <a:bodyPr>
            <a:normAutofit fontScale="90000"/>
          </a:bodyPr>
          <a:lstStyle/>
          <a:p>
            <a:r>
              <a:rPr lang="en-US" dirty="0"/>
              <a:t>ENDING</a:t>
            </a:r>
          </a:p>
        </p:txBody>
      </p:sp>
      <p:sp>
        <p:nvSpPr>
          <p:cNvPr id="5" name="Freeform 4"/>
          <p:cNvSpPr/>
          <p:nvPr/>
        </p:nvSpPr>
        <p:spPr>
          <a:xfrm rot="5795014">
            <a:off x="2415744" y="-469461"/>
            <a:ext cx="274320" cy="5171362"/>
          </a:xfrm>
          <a:custGeom>
            <a:avLst/>
            <a:gdLst>
              <a:gd name="connsiteX0" fmla="*/ 0 w 274320"/>
              <a:gd name="connsiteY0" fmla="*/ 5171362 h 5171362"/>
              <a:gd name="connsiteX1" fmla="*/ 0 w 274320"/>
              <a:gd name="connsiteY1" fmla="*/ 0 h 5171362"/>
              <a:gd name="connsiteX2" fmla="*/ 274320 w 274320"/>
              <a:gd name="connsiteY2" fmla="*/ 0 h 5171362"/>
              <a:gd name="connsiteX3" fmla="*/ 274320 w 274320"/>
              <a:gd name="connsiteY3" fmla="*/ 5139702 h 5171362"/>
            </a:gdLst>
            <a:ahLst/>
            <a:cxnLst>
              <a:cxn ang="0">
                <a:pos x="connsiteX0" y="connsiteY0"/>
              </a:cxn>
              <a:cxn ang="0">
                <a:pos x="connsiteX1" y="connsiteY1"/>
              </a:cxn>
              <a:cxn ang="0">
                <a:pos x="connsiteX2" y="connsiteY2"/>
              </a:cxn>
              <a:cxn ang="0">
                <a:pos x="connsiteX3" y="connsiteY3"/>
              </a:cxn>
            </a:cxnLst>
            <a:rect l="l" t="t" r="r" b="b"/>
            <a:pathLst>
              <a:path w="274320" h="5171362">
                <a:moveTo>
                  <a:pt x="0" y="5171362"/>
                </a:moveTo>
                <a:lnTo>
                  <a:pt x="0" y="0"/>
                </a:lnTo>
                <a:lnTo>
                  <a:pt x="274320" y="0"/>
                </a:lnTo>
                <a:lnTo>
                  <a:pt x="274320" y="5139702"/>
                </a:lnTo>
                <a:close/>
              </a:path>
            </a:pathLst>
          </a:custGeom>
          <a:gradFill flip="none" rotWithShape="1">
            <a:gsLst>
              <a:gs pos="0">
                <a:srgbClr val="002060"/>
              </a:gs>
              <a:gs pos="11000">
                <a:srgbClr val="00B0F0"/>
              </a:gs>
              <a:gs pos="29000">
                <a:srgbClr val="3147C7"/>
              </a:gs>
              <a:gs pos="60000">
                <a:srgbClr val="00206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5"/>
          <p:cNvSpPr/>
          <p:nvPr/>
        </p:nvSpPr>
        <p:spPr>
          <a:xfrm rot="5795014">
            <a:off x="2492947" y="-199564"/>
            <a:ext cx="274320" cy="5326791"/>
          </a:xfrm>
          <a:custGeom>
            <a:avLst/>
            <a:gdLst>
              <a:gd name="connsiteX0" fmla="*/ 0 w 274320"/>
              <a:gd name="connsiteY0" fmla="*/ 5326791 h 5326791"/>
              <a:gd name="connsiteX1" fmla="*/ 0 w 274320"/>
              <a:gd name="connsiteY1" fmla="*/ 0 h 5326791"/>
              <a:gd name="connsiteX2" fmla="*/ 274320 w 274320"/>
              <a:gd name="connsiteY2" fmla="*/ 0 h 5326791"/>
              <a:gd name="connsiteX3" fmla="*/ 274320 w 274320"/>
              <a:gd name="connsiteY3" fmla="*/ 5295131 h 5326791"/>
            </a:gdLst>
            <a:ahLst/>
            <a:cxnLst>
              <a:cxn ang="0">
                <a:pos x="connsiteX0" y="connsiteY0"/>
              </a:cxn>
              <a:cxn ang="0">
                <a:pos x="connsiteX1" y="connsiteY1"/>
              </a:cxn>
              <a:cxn ang="0">
                <a:pos x="connsiteX2" y="connsiteY2"/>
              </a:cxn>
              <a:cxn ang="0">
                <a:pos x="connsiteX3" y="connsiteY3"/>
              </a:cxn>
            </a:cxnLst>
            <a:rect l="l" t="t" r="r" b="b"/>
            <a:pathLst>
              <a:path w="274320" h="5326791">
                <a:moveTo>
                  <a:pt x="0" y="5326791"/>
                </a:moveTo>
                <a:lnTo>
                  <a:pt x="0" y="0"/>
                </a:lnTo>
                <a:lnTo>
                  <a:pt x="274320" y="0"/>
                </a:lnTo>
                <a:lnTo>
                  <a:pt x="274320" y="5295131"/>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6"/>
          <p:cNvSpPr/>
          <p:nvPr/>
        </p:nvSpPr>
        <p:spPr>
          <a:xfrm rot="15804986" flipH="1">
            <a:off x="9501936" y="-469461"/>
            <a:ext cx="274320" cy="5171363"/>
          </a:xfrm>
          <a:custGeom>
            <a:avLst/>
            <a:gdLst>
              <a:gd name="connsiteX0" fmla="*/ 0 w 274320"/>
              <a:gd name="connsiteY0" fmla="*/ 5171363 h 5171363"/>
              <a:gd name="connsiteX1" fmla="*/ 274320 w 274320"/>
              <a:gd name="connsiteY1" fmla="*/ 5139702 h 5171363"/>
              <a:gd name="connsiteX2" fmla="*/ 274320 w 274320"/>
              <a:gd name="connsiteY2" fmla="*/ 0 h 5171363"/>
              <a:gd name="connsiteX3" fmla="*/ 0 w 274320"/>
              <a:gd name="connsiteY3" fmla="*/ 0 h 5171363"/>
            </a:gdLst>
            <a:ahLst/>
            <a:cxnLst>
              <a:cxn ang="0">
                <a:pos x="connsiteX0" y="connsiteY0"/>
              </a:cxn>
              <a:cxn ang="0">
                <a:pos x="connsiteX1" y="connsiteY1"/>
              </a:cxn>
              <a:cxn ang="0">
                <a:pos x="connsiteX2" y="connsiteY2"/>
              </a:cxn>
              <a:cxn ang="0">
                <a:pos x="connsiteX3" y="connsiteY3"/>
              </a:cxn>
            </a:cxnLst>
            <a:rect l="l" t="t" r="r" b="b"/>
            <a:pathLst>
              <a:path w="274320" h="5171363">
                <a:moveTo>
                  <a:pt x="0" y="5171363"/>
                </a:moveTo>
                <a:lnTo>
                  <a:pt x="274320" y="5139702"/>
                </a:lnTo>
                <a:lnTo>
                  <a:pt x="274320" y="0"/>
                </a:lnTo>
                <a:lnTo>
                  <a:pt x="0" y="0"/>
                </a:lnTo>
                <a:close/>
              </a:path>
            </a:pathLst>
          </a:custGeom>
          <a:gradFill flip="none" rotWithShape="1">
            <a:gsLst>
              <a:gs pos="0">
                <a:srgbClr val="002060"/>
              </a:gs>
              <a:gs pos="11000">
                <a:srgbClr val="00B0F0"/>
              </a:gs>
              <a:gs pos="29000">
                <a:srgbClr val="3147C7"/>
              </a:gs>
              <a:gs pos="60000">
                <a:srgbClr val="00206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rot="15804986" flipH="1">
            <a:off x="9424734" y="-199565"/>
            <a:ext cx="274320" cy="5326792"/>
          </a:xfrm>
          <a:custGeom>
            <a:avLst/>
            <a:gdLst>
              <a:gd name="connsiteX0" fmla="*/ 0 w 274320"/>
              <a:gd name="connsiteY0" fmla="*/ 5326792 h 5326792"/>
              <a:gd name="connsiteX1" fmla="*/ 274320 w 274320"/>
              <a:gd name="connsiteY1" fmla="*/ 5295131 h 5326792"/>
              <a:gd name="connsiteX2" fmla="*/ 274320 w 274320"/>
              <a:gd name="connsiteY2" fmla="*/ 0 h 5326792"/>
              <a:gd name="connsiteX3" fmla="*/ 0 w 274320"/>
              <a:gd name="connsiteY3" fmla="*/ 0 h 5326792"/>
            </a:gdLst>
            <a:ahLst/>
            <a:cxnLst>
              <a:cxn ang="0">
                <a:pos x="connsiteX0" y="connsiteY0"/>
              </a:cxn>
              <a:cxn ang="0">
                <a:pos x="connsiteX1" y="connsiteY1"/>
              </a:cxn>
              <a:cxn ang="0">
                <a:pos x="connsiteX2" y="connsiteY2"/>
              </a:cxn>
              <a:cxn ang="0">
                <a:pos x="connsiteX3" y="connsiteY3"/>
              </a:cxn>
            </a:cxnLst>
            <a:rect l="l" t="t" r="r" b="b"/>
            <a:pathLst>
              <a:path w="274320" h="5326792">
                <a:moveTo>
                  <a:pt x="0" y="5326792"/>
                </a:moveTo>
                <a:lnTo>
                  <a:pt x="274320" y="5295131"/>
                </a:lnTo>
                <a:lnTo>
                  <a:pt x="274320" y="0"/>
                </a:lnTo>
                <a:lnTo>
                  <a:pt x="0" y="0"/>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rot="1800000">
            <a:off x="1031045" y="-504868"/>
            <a:ext cx="457200" cy="5830476"/>
          </a:xfrm>
          <a:custGeom>
            <a:avLst/>
            <a:gdLst>
              <a:gd name="connsiteX0" fmla="*/ 457200 w 457200"/>
              <a:gd name="connsiteY0" fmla="*/ 0 h 5830476"/>
              <a:gd name="connsiteX1" fmla="*/ 457200 w 457200"/>
              <a:gd name="connsiteY1" fmla="*/ 5830476 h 5830476"/>
              <a:gd name="connsiteX2" fmla="*/ 0 w 457200"/>
              <a:gd name="connsiteY2" fmla="*/ 5038583 h 5830476"/>
              <a:gd name="connsiteX3" fmla="*/ 0 w 457200"/>
              <a:gd name="connsiteY3" fmla="*/ 263965 h 5830476"/>
            </a:gdLst>
            <a:ahLst/>
            <a:cxnLst>
              <a:cxn ang="0">
                <a:pos x="connsiteX0" y="connsiteY0"/>
              </a:cxn>
              <a:cxn ang="0">
                <a:pos x="connsiteX1" y="connsiteY1"/>
              </a:cxn>
              <a:cxn ang="0">
                <a:pos x="connsiteX2" y="connsiteY2"/>
              </a:cxn>
              <a:cxn ang="0">
                <a:pos x="connsiteX3" y="connsiteY3"/>
              </a:cxn>
            </a:cxnLst>
            <a:rect l="l" t="t" r="r" b="b"/>
            <a:pathLst>
              <a:path w="457200" h="5830476">
                <a:moveTo>
                  <a:pt x="457200" y="0"/>
                </a:moveTo>
                <a:lnTo>
                  <a:pt x="457200" y="5830476"/>
                </a:lnTo>
                <a:lnTo>
                  <a:pt x="0" y="5038583"/>
                </a:lnTo>
                <a:lnTo>
                  <a:pt x="0" y="263965"/>
                </a:lnTo>
                <a:close/>
              </a:path>
            </a:pathLst>
          </a:custGeom>
          <a:gradFill flip="none" rotWithShape="1">
            <a:gsLst>
              <a:gs pos="0">
                <a:srgbClr val="002060"/>
              </a:gs>
              <a:gs pos="11000">
                <a:srgbClr val="00B0F0"/>
              </a:gs>
              <a:gs pos="29000">
                <a:srgbClr val="3147C7"/>
              </a:gs>
              <a:gs pos="60000">
                <a:srgbClr val="00206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rot="1800000">
            <a:off x="2475148" y="-133921"/>
            <a:ext cx="274320" cy="6133287"/>
          </a:xfrm>
          <a:custGeom>
            <a:avLst/>
            <a:gdLst>
              <a:gd name="connsiteX0" fmla="*/ 0 w 274320"/>
              <a:gd name="connsiteY0" fmla="*/ 0 h 6133287"/>
              <a:gd name="connsiteX1" fmla="*/ 274320 w 274320"/>
              <a:gd name="connsiteY1" fmla="*/ 0 h 6133287"/>
              <a:gd name="connsiteX2" fmla="*/ 274320 w 274320"/>
              <a:gd name="connsiteY2" fmla="*/ 5974908 h 6133287"/>
              <a:gd name="connsiteX3" fmla="*/ 0 w 274320"/>
              <a:gd name="connsiteY3" fmla="*/ 6133287 h 6133287"/>
            </a:gdLst>
            <a:ahLst/>
            <a:cxnLst>
              <a:cxn ang="0">
                <a:pos x="connsiteX0" y="connsiteY0"/>
              </a:cxn>
              <a:cxn ang="0">
                <a:pos x="connsiteX1" y="connsiteY1"/>
              </a:cxn>
              <a:cxn ang="0">
                <a:pos x="connsiteX2" y="connsiteY2"/>
              </a:cxn>
              <a:cxn ang="0">
                <a:pos x="connsiteX3" y="connsiteY3"/>
              </a:cxn>
            </a:cxnLst>
            <a:rect l="l" t="t" r="r" b="b"/>
            <a:pathLst>
              <a:path w="274320" h="6133287">
                <a:moveTo>
                  <a:pt x="0" y="0"/>
                </a:moveTo>
                <a:lnTo>
                  <a:pt x="274320" y="0"/>
                </a:lnTo>
                <a:lnTo>
                  <a:pt x="274320" y="5974908"/>
                </a:lnTo>
                <a:lnTo>
                  <a:pt x="0" y="6133287"/>
                </a:lnTo>
                <a:close/>
              </a:path>
            </a:pathLst>
          </a:custGeom>
          <a:gradFill flip="none" rotWithShape="1">
            <a:gsLst>
              <a:gs pos="0">
                <a:srgbClr val="002060"/>
              </a:gs>
              <a:gs pos="11000">
                <a:srgbClr val="00B0F0"/>
              </a:gs>
              <a:gs pos="29000">
                <a:srgbClr val="3147C7"/>
              </a:gs>
              <a:gs pos="60000">
                <a:srgbClr val="00206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rot="1800000">
            <a:off x="1493090" y="-544718"/>
            <a:ext cx="457200" cy="6425369"/>
          </a:xfrm>
          <a:custGeom>
            <a:avLst/>
            <a:gdLst>
              <a:gd name="connsiteX0" fmla="*/ 457200 w 457200"/>
              <a:gd name="connsiteY0" fmla="*/ 0 h 6425369"/>
              <a:gd name="connsiteX1" fmla="*/ 457200 w 457200"/>
              <a:gd name="connsiteY1" fmla="*/ 6425369 h 6425369"/>
              <a:gd name="connsiteX2" fmla="*/ 95408 w 457200"/>
              <a:gd name="connsiteY2" fmla="*/ 6425369 h 6425369"/>
              <a:gd name="connsiteX3" fmla="*/ 0 w 457200"/>
              <a:gd name="connsiteY3" fmla="*/ 6260118 h 6425369"/>
              <a:gd name="connsiteX4" fmla="*/ 0 w 457200"/>
              <a:gd name="connsiteY4" fmla="*/ 263965 h 6425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0" h="6425369">
                <a:moveTo>
                  <a:pt x="457200" y="0"/>
                </a:moveTo>
                <a:lnTo>
                  <a:pt x="457200" y="6425369"/>
                </a:lnTo>
                <a:lnTo>
                  <a:pt x="95408" y="6425369"/>
                </a:lnTo>
                <a:lnTo>
                  <a:pt x="0" y="6260118"/>
                </a:lnTo>
                <a:lnTo>
                  <a:pt x="0" y="263965"/>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p:cNvSpPr/>
          <p:nvPr/>
        </p:nvSpPr>
        <p:spPr>
          <a:xfrm rot="1800000">
            <a:off x="2863668" y="-133922"/>
            <a:ext cx="274320" cy="6133288"/>
          </a:xfrm>
          <a:custGeom>
            <a:avLst/>
            <a:gdLst>
              <a:gd name="connsiteX0" fmla="*/ 0 w 274320"/>
              <a:gd name="connsiteY0" fmla="*/ 0 h 6133288"/>
              <a:gd name="connsiteX1" fmla="*/ 274320 w 274320"/>
              <a:gd name="connsiteY1" fmla="*/ 0 h 6133288"/>
              <a:gd name="connsiteX2" fmla="*/ 274320 w 274320"/>
              <a:gd name="connsiteY2" fmla="*/ 5974909 h 6133288"/>
              <a:gd name="connsiteX3" fmla="*/ 0 w 274320"/>
              <a:gd name="connsiteY3" fmla="*/ 6133288 h 6133288"/>
            </a:gdLst>
            <a:ahLst/>
            <a:cxnLst>
              <a:cxn ang="0">
                <a:pos x="connsiteX0" y="connsiteY0"/>
              </a:cxn>
              <a:cxn ang="0">
                <a:pos x="connsiteX1" y="connsiteY1"/>
              </a:cxn>
              <a:cxn ang="0">
                <a:pos x="connsiteX2" y="connsiteY2"/>
              </a:cxn>
              <a:cxn ang="0">
                <a:pos x="connsiteX3" y="connsiteY3"/>
              </a:cxn>
            </a:cxnLst>
            <a:rect l="l" t="t" r="r" b="b"/>
            <a:pathLst>
              <a:path w="274320" h="6133288">
                <a:moveTo>
                  <a:pt x="0" y="0"/>
                </a:moveTo>
                <a:lnTo>
                  <a:pt x="274320" y="0"/>
                </a:lnTo>
                <a:lnTo>
                  <a:pt x="274320" y="5974909"/>
                </a:lnTo>
                <a:lnTo>
                  <a:pt x="0" y="6133288"/>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2"/>
          <p:cNvSpPr/>
          <p:nvPr/>
        </p:nvSpPr>
        <p:spPr>
          <a:xfrm rot="19800000" flipH="1">
            <a:off x="10703753" y="-504868"/>
            <a:ext cx="457201" cy="5830477"/>
          </a:xfrm>
          <a:custGeom>
            <a:avLst/>
            <a:gdLst>
              <a:gd name="connsiteX0" fmla="*/ 0 w 457201"/>
              <a:gd name="connsiteY0" fmla="*/ 263965 h 5830477"/>
              <a:gd name="connsiteX1" fmla="*/ 0 w 457201"/>
              <a:gd name="connsiteY1" fmla="*/ 5038583 h 5830477"/>
              <a:gd name="connsiteX2" fmla="*/ 457200 w 457201"/>
              <a:gd name="connsiteY2" fmla="*/ 5830477 h 5830477"/>
              <a:gd name="connsiteX3" fmla="*/ 457201 w 457201"/>
              <a:gd name="connsiteY3" fmla="*/ 0 h 5830477"/>
            </a:gdLst>
            <a:ahLst/>
            <a:cxnLst>
              <a:cxn ang="0">
                <a:pos x="connsiteX0" y="connsiteY0"/>
              </a:cxn>
              <a:cxn ang="0">
                <a:pos x="connsiteX1" y="connsiteY1"/>
              </a:cxn>
              <a:cxn ang="0">
                <a:pos x="connsiteX2" y="connsiteY2"/>
              </a:cxn>
              <a:cxn ang="0">
                <a:pos x="connsiteX3" y="connsiteY3"/>
              </a:cxn>
            </a:cxnLst>
            <a:rect l="l" t="t" r="r" b="b"/>
            <a:pathLst>
              <a:path w="457201" h="5830477">
                <a:moveTo>
                  <a:pt x="0" y="263965"/>
                </a:moveTo>
                <a:lnTo>
                  <a:pt x="0" y="5038583"/>
                </a:lnTo>
                <a:lnTo>
                  <a:pt x="457200" y="5830477"/>
                </a:lnTo>
                <a:lnTo>
                  <a:pt x="457201" y="0"/>
                </a:lnTo>
                <a:close/>
              </a:path>
            </a:pathLst>
          </a:custGeom>
          <a:gradFill flip="none" rotWithShape="1">
            <a:gsLst>
              <a:gs pos="0">
                <a:srgbClr val="002060"/>
              </a:gs>
              <a:gs pos="11000">
                <a:srgbClr val="00B0F0"/>
              </a:gs>
              <a:gs pos="29000">
                <a:srgbClr val="3147C7"/>
              </a:gs>
              <a:gs pos="60000">
                <a:srgbClr val="00206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13"/>
          <p:cNvSpPr/>
          <p:nvPr/>
        </p:nvSpPr>
        <p:spPr>
          <a:xfrm rot="19800000" flipH="1">
            <a:off x="9442531" y="-133921"/>
            <a:ext cx="274320" cy="6133287"/>
          </a:xfrm>
          <a:custGeom>
            <a:avLst/>
            <a:gdLst>
              <a:gd name="connsiteX0" fmla="*/ 0 w 274320"/>
              <a:gd name="connsiteY0" fmla="*/ 0 h 6133287"/>
              <a:gd name="connsiteX1" fmla="*/ 0 w 274320"/>
              <a:gd name="connsiteY1" fmla="*/ 6133287 h 6133287"/>
              <a:gd name="connsiteX2" fmla="*/ 274320 w 274320"/>
              <a:gd name="connsiteY2" fmla="*/ 5974908 h 6133287"/>
              <a:gd name="connsiteX3" fmla="*/ 274320 w 274320"/>
              <a:gd name="connsiteY3" fmla="*/ 0 h 6133287"/>
            </a:gdLst>
            <a:ahLst/>
            <a:cxnLst>
              <a:cxn ang="0">
                <a:pos x="connsiteX0" y="connsiteY0"/>
              </a:cxn>
              <a:cxn ang="0">
                <a:pos x="connsiteX1" y="connsiteY1"/>
              </a:cxn>
              <a:cxn ang="0">
                <a:pos x="connsiteX2" y="connsiteY2"/>
              </a:cxn>
              <a:cxn ang="0">
                <a:pos x="connsiteX3" y="connsiteY3"/>
              </a:cxn>
            </a:cxnLst>
            <a:rect l="l" t="t" r="r" b="b"/>
            <a:pathLst>
              <a:path w="274320" h="6133287">
                <a:moveTo>
                  <a:pt x="0" y="0"/>
                </a:moveTo>
                <a:lnTo>
                  <a:pt x="0" y="6133287"/>
                </a:lnTo>
                <a:lnTo>
                  <a:pt x="274320" y="5974908"/>
                </a:lnTo>
                <a:lnTo>
                  <a:pt x="274320" y="0"/>
                </a:lnTo>
                <a:close/>
              </a:path>
            </a:pathLst>
          </a:custGeom>
          <a:gradFill flip="none" rotWithShape="1">
            <a:gsLst>
              <a:gs pos="0">
                <a:srgbClr val="002060"/>
              </a:gs>
              <a:gs pos="11000">
                <a:srgbClr val="00B0F0"/>
              </a:gs>
              <a:gs pos="29000">
                <a:srgbClr val="3147C7"/>
              </a:gs>
              <a:gs pos="60000">
                <a:srgbClr val="002060">
                  <a:lumMod val="50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14"/>
          <p:cNvSpPr/>
          <p:nvPr/>
        </p:nvSpPr>
        <p:spPr>
          <a:xfrm rot="19800000" flipH="1">
            <a:off x="10241710" y="-544717"/>
            <a:ext cx="457201" cy="6425371"/>
          </a:xfrm>
          <a:custGeom>
            <a:avLst/>
            <a:gdLst>
              <a:gd name="connsiteX0" fmla="*/ 0 w 457201"/>
              <a:gd name="connsiteY0" fmla="*/ 263965 h 6425371"/>
              <a:gd name="connsiteX1" fmla="*/ 0 w 457201"/>
              <a:gd name="connsiteY1" fmla="*/ 6260117 h 6425371"/>
              <a:gd name="connsiteX2" fmla="*/ 95409 w 457201"/>
              <a:gd name="connsiteY2" fmla="*/ 6425371 h 6425371"/>
              <a:gd name="connsiteX3" fmla="*/ 457200 w 457201"/>
              <a:gd name="connsiteY3" fmla="*/ 6425370 h 6425371"/>
              <a:gd name="connsiteX4" fmla="*/ 457201 w 457201"/>
              <a:gd name="connsiteY4" fmla="*/ 0 h 6425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201" h="6425371">
                <a:moveTo>
                  <a:pt x="0" y="263965"/>
                </a:moveTo>
                <a:lnTo>
                  <a:pt x="0" y="6260117"/>
                </a:lnTo>
                <a:lnTo>
                  <a:pt x="95409" y="6425371"/>
                </a:lnTo>
                <a:lnTo>
                  <a:pt x="457200" y="6425370"/>
                </a:lnTo>
                <a:lnTo>
                  <a:pt x="457201" y="0"/>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5"/>
          <p:cNvSpPr/>
          <p:nvPr/>
        </p:nvSpPr>
        <p:spPr>
          <a:xfrm rot="19800000" flipH="1">
            <a:off x="9054011" y="-133922"/>
            <a:ext cx="274320" cy="6133287"/>
          </a:xfrm>
          <a:custGeom>
            <a:avLst/>
            <a:gdLst>
              <a:gd name="connsiteX0" fmla="*/ 0 w 274320"/>
              <a:gd name="connsiteY0" fmla="*/ 0 h 6133287"/>
              <a:gd name="connsiteX1" fmla="*/ 0 w 274320"/>
              <a:gd name="connsiteY1" fmla="*/ 6133287 h 6133287"/>
              <a:gd name="connsiteX2" fmla="*/ 274320 w 274320"/>
              <a:gd name="connsiteY2" fmla="*/ 5974909 h 6133287"/>
              <a:gd name="connsiteX3" fmla="*/ 274320 w 274320"/>
              <a:gd name="connsiteY3" fmla="*/ 0 h 6133287"/>
            </a:gdLst>
            <a:ahLst/>
            <a:cxnLst>
              <a:cxn ang="0">
                <a:pos x="connsiteX0" y="connsiteY0"/>
              </a:cxn>
              <a:cxn ang="0">
                <a:pos x="connsiteX1" y="connsiteY1"/>
              </a:cxn>
              <a:cxn ang="0">
                <a:pos x="connsiteX2" y="connsiteY2"/>
              </a:cxn>
              <a:cxn ang="0">
                <a:pos x="connsiteX3" y="connsiteY3"/>
              </a:cxn>
            </a:cxnLst>
            <a:rect l="l" t="t" r="r" b="b"/>
            <a:pathLst>
              <a:path w="274320" h="6133287">
                <a:moveTo>
                  <a:pt x="0" y="0"/>
                </a:moveTo>
                <a:lnTo>
                  <a:pt x="0" y="6133287"/>
                </a:lnTo>
                <a:lnTo>
                  <a:pt x="274320" y="5974909"/>
                </a:lnTo>
                <a:lnTo>
                  <a:pt x="274320" y="0"/>
                </a:lnTo>
                <a:close/>
              </a:path>
            </a:pathLst>
          </a:custGeom>
          <a:gradFill flip="none" rotWithShape="1">
            <a:gsLst>
              <a:gs pos="3000">
                <a:srgbClr val="002060"/>
              </a:gs>
              <a:gs pos="9000">
                <a:schemeClr val="accent1">
                  <a:lumMod val="20000"/>
                  <a:lumOff val="80000"/>
                </a:schemeClr>
              </a:gs>
              <a:gs pos="26000">
                <a:schemeClr val="accent1">
                  <a:lumMod val="60000"/>
                  <a:lumOff val="40000"/>
                </a:schemeClr>
              </a:gs>
              <a:gs pos="52000">
                <a:schemeClr val="accent5">
                  <a:lumMod val="50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76200" y="5360948"/>
            <a:ext cx="12344400" cy="192391"/>
          </a:xfrm>
          <a:prstGeom prst="rect">
            <a:avLst/>
          </a:prstGeom>
          <a:solidFill>
            <a:schemeClr val="accent4">
              <a:lumMod val="40000"/>
              <a:lumOff val="60000"/>
            </a:schemeClr>
          </a:solidFill>
          <a:ln w="31750">
            <a:solidFill>
              <a:schemeClr val="tx1"/>
            </a:solidFill>
          </a:ln>
          <a:effectLst>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18"/>
          <p:cNvSpPr/>
          <p:nvPr/>
        </p:nvSpPr>
        <p:spPr>
          <a:xfrm>
            <a:off x="2378830" y="1185371"/>
            <a:ext cx="7434340" cy="4199735"/>
          </a:xfrm>
          <a:custGeom>
            <a:avLst/>
            <a:gdLst>
              <a:gd name="connsiteX0" fmla="*/ 2390775 w 6724650"/>
              <a:gd name="connsiteY0" fmla="*/ 0 h 4122026"/>
              <a:gd name="connsiteX1" fmla="*/ 2400300 w 6724650"/>
              <a:gd name="connsiteY1" fmla="*/ 16423 h 4122026"/>
              <a:gd name="connsiteX2" fmla="*/ 2400300 w 6724650"/>
              <a:gd name="connsiteY2" fmla="*/ 0 h 4122026"/>
              <a:gd name="connsiteX3" fmla="*/ 4333875 w 6724650"/>
              <a:gd name="connsiteY3" fmla="*/ 0 h 4122026"/>
              <a:gd name="connsiteX4" fmla="*/ 6724650 w 6724650"/>
              <a:gd name="connsiteY4" fmla="*/ 4122026 h 4122026"/>
              <a:gd name="connsiteX5" fmla="*/ 4781550 w 6724650"/>
              <a:gd name="connsiteY5" fmla="*/ 4122026 h 4122026"/>
              <a:gd name="connsiteX6" fmla="*/ 1943100 w 6724650"/>
              <a:gd name="connsiteY6" fmla="*/ 4122026 h 4122026"/>
              <a:gd name="connsiteX7" fmla="*/ 0 w 6724650"/>
              <a:gd name="connsiteY7" fmla="*/ 4122026 h 4122026"/>
              <a:gd name="connsiteX0" fmla="*/ 2390775 w 6724650"/>
              <a:gd name="connsiteY0" fmla="*/ 0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 name="connsiteX7" fmla="*/ 2390775 w 6724650"/>
              <a:gd name="connsiteY7" fmla="*/ 0 h 4122026"/>
              <a:gd name="connsiteX0" fmla="*/ 0 w 6724650"/>
              <a:gd name="connsiteY0" fmla="*/ 4122026 h 4122026"/>
              <a:gd name="connsiteX1" fmla="*/ 2400300 w 6724650"/>
              <a:gd name="connsiteY1" fmla="*/ 0 h 4122026"/>
              <a:gd name="connsiteX2" fmla="*/ 4333875 w 6724650"/>
              <a:gd name="connsiteY2" fmla="*/ 0 h 4122026"/>
              <a:gd name="connsiteX3" fmla="*/ 6724650 w 6724650"/>
              <a:gd name="connsiteY3" fmla="*/ 4122026 h 4122026"/>
              <a:gd name="connsiteX4" fmla="*/ 4781550 w 6724650"/>
              <a:gd name="connsiteY4" fmla="*/ 4122026 h 4122026"/>
              <a:gd name="connsiteX5" fmla="*/ 1943100 w 6724650"/>
              <a:gd name="connsiteY5" fmla="*/ 4122026 h 4122026"/>
              <a:gd name="connsiteX6" fmla="*/ 0 w 6724650"/>
              <a:gd name="connsiteY6" fmla="*/ 4122026 h 4122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4650" h="4122026">
                <a:moveTo>
                  <a:pt x="0" y="4122026"/>
                </a:moveTo>
                <a:lnTo>
                  <a:pt x="2400300" y="0"/>
                </a:lnTo>
                <a:lnTo>
                  <a:pt x="4333875" y="0"/>
                </a:lnTo>
                <a:lnTo>
                  <a:pt x="6724650" y="4122026"/>
                </a:lnTo>
                <a:lnTo>
                  <a:pt x="4781550" y="4122026"/>
                </a:lnTo>
                <a:lnTo>
                  <a:pt x="1943100" y="4122026"/>
                </a:lnTo>
                <a:lnTo>
                  <a:pt x="0" y="4122026"/>
                </a:lnTo>
                <a:close/>
              </a:path>
            </a:pathLst>
          </a:custGeom>
          <a:gradFill flip="none" rotWithShape="1">
            <a:gsLst>
              <a:gs pos="0">
                <a:schemeClr val="accent2">
                  <a:lumMod val="60000"/>
                  <a:lumOff val="40000"/>
                </a:schemeClr>
              </a:gs>
              <a:gs pos="59000">
                <a:srgbClr val="FF0000"/>
              </a:gs>
              <a:gs pos="91000">
                <a:srgbClr val="C00000">
                  <a:lumMod val="50000"/>
                </a:srgb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19"/>
          <p:cNvSpPr/>
          <p:nvPr/>
        </p:nvSpPr>
        <p:spPr>
          <a:xfrm>
            <a:off x="2083365" y="1018459"/>
            <a:ext cx="8025270" cy="4533558"/>
          </a:xfrm>
          <a:custGeom>
            <a:avLst/>
            <a:gdLst>
              <a:gd name="connsiteX0" fmla="*/ 3578789 w 9696451"/>
              <a:gd name="connsiteY0" fmla="*/ 252225 h 5943658"/>
              <a:gd name="connsiteX1" fmla="*/ 411479 w 9696451"/>
              <a:gd name="connsiteY1" fmla="*/ 5691433 h 5943658"/>
              <a:gd name="connsiteX2" fmla="*/ 2975492 w 9696451"/>
              <a:gd name="connsiteY2" fmla="*/ 5691433 h 5943658"/>
              <a:gd name="connsiteX3" fmla="*/ 6720961 w 9696451"/>
              <a:gd name="connsiteY3" fmla="*/ 5691433 h 5943658"/>
              <a:gd name="connsiteX4" fmla="*/ 9284973 w 9696451"/>
              <a:gd name="connsiteY4" fmla="*/ 5691433 h 5943658"/>
              <a:gd name="connsiteX5" fmla="*/ 6130232 w 9696451"/>
              <a:gd name="connsiteY5" fmla="*/ 252225 h 5943658"/>
              <a:gd name="connsiteX6" fmla="*/ 3461056 w 9696451"/>
              <a:gd name="connsiteY6" fmla="*/ 0 h 5943658"/>
              <a:gd name="connsiteX7" fmla="*/ 6249129 w 9696451"/>
              <a:gd name="connsiteY7" fmla="*/ 0 h 5943658"/>
              <a:gd name="connsiteX8" fmla="*/ 9696451 w 9696451"/>
              <a:gd name="connsiteY8" fmla="*/ 5943658 h 5943658"/>
              <a:gd name="connsiteX9" fmla="*/ 6894644 w 9696451"/>
              <a:gd name="connsiteY9" fmla="*/ 5943658 h 5943658"/>
              <a:gd name="connsiteX10" fmla="*/ 2801808 w 9696451"/>
              <a:gd name="connsiteY10" fmla="*/ 5943658 h 5943658"/>
              <a:gd name="connsiteX11" fmla="*/ 0 w 9696451"/>
              <a:gd name="connsiteY11" fmla="*/ 5943658 h 5943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696451" h="5943658">
                <a:moveTo>
                  <a:pt x="3578789" y="252225"/>
                </a:moveTo>
                <a:lnTo>
                  <a:pt x="411479" y="5691433"/>
                </a:lnTo>
                <a:lnTo>
                  <a:pt x="2975492" y="5691433"/>
                </a:lnTo>
                <a:lnTo>
                  <a:pt x="6720961" y="5691433"/>
                </a:lnTo>
                <a:lnTo>
                  <a:pt x="9284973" y="5691433"/>
                </a:lnTo>
                <a:lnTo>
                  <a:pt x="6130232" y="252225"/>
                </a:lnTo>
                <a:close/>
                <a:moveTo>
                  <a:pt x="3461056" y="0"/>
                </a:moveTo>
                <a:lnTo>
                  <a:pt x="6249129" y="0"/>
                </a:lnTo>
                <a:lnTo>
                  <a:pt x="9696451" y="5943658"/>
                </a:lnTo>
                <a:lnTo>
                  <a:pt x="6894644" y="5943658"/>
                </a:lnTo>
                <a:lnTo>
                  <a:pt x="2801808" y="5943658"/>
                </a:lnTo>
                <a:lnTo>
                  <a:pt x="0" y="5943658"/>
                </a:lnTo>
                <a:close/>
              </a:path>
            </a:pathLst>
          </a:custGeom>
          <a:solidFill>
            <a:schemeClr val="accent4">
              <a:lumMod val="60000"/>
              <a:lumOff val="40000"/>
            </a:schemeClr>
          </a:solidFill>
          <a:ln w="31750">
            <a:solidFill>
              <a:schemeClr val="tx1"/>
            </a:solidFill>
          </a:ln>
          <a:effectLst>
            <a:glow rad="152400">
              <a:schemeClr val="tx1">
                <a:alpha val="40000"/>
              </a:schemeClr>
            </a:glow>
            <a:innerShdw blurRad="1270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rapezoid 20"/>
          <p:cNvSpPr/>
          <p:nvPr/>
        </p:nvSpPr>
        <p:spPr>
          <a:xfrm rot="10800000" flipV="1">
            <a:off x="3098947" y="115131"/>
            <a:ext cx="5994107" cy="680270"/>
          </a:xfrm>
          <a:prstGeom prst="trapezoid">
            <a:avLst>
              <a:gd name="adj" fmla="val 58498"/>
            </a:avLst>
          </a:prstGeom>
          <a:gradFill flip="none" rotWithShape="1">
            <a:gsLst>
              <a:gs pos="32000">
                <a:schemeClr val="bg1">
                  <a:lumMod val="50000"/>
                </a:schemeClr>
              </a:gs>
              <a:gs pos="100000">
                <a:schemeClr val="tx1">
                  <a:lumMod val="95000"/>
                  <a:lumOff val="5000"/>
                </a:schemeClr>
              </a:gs>
            </a:gsLst>
            <a:lin ang="5400000" scaled="0"/>
            <a:tileRect/>
          </a:gradFill>
          <a:ln w="508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rapezoid 21"/>
          <p:cNvSpPr/>
          <p:nvPr/>
        </p:nvSpPr>
        <p:spPr>
          <a:xfrm rot="10800000" flipV="1">
            <a:off x="3293421" y="139194"/>
            <a:ext cx="5605158" cy="628453"/>
          </a:xfrm>
          <a:prstGeom prst="trapezoid">
            <a:avLst>
              <a:gd name="adj" fmla="val 60504"/>
            </a:avLst>
          </a:prstGeom>
          <a:solidFill>
            <a:schemeClr val="tx1">
              <a:lumMod val="95000"/>
              <a:lumOff val="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400" dirty="0">
              <a:gradFill flip="none" rotWithShape="1">
                <a:gsLst>
                  <a:gs pos="17000">
                    <a:schemeClr val="accent4">
                      <a:lumMod val="20000"/>
                      <a:lumOff val="80000"/>
                    </a:schemeClr>
                  </a:gs>
                  <a:gs pos="69000">
                    <a:schemeClr val="accent4">
                      <a:lumMod val="40000"/>
                      <a:lumOff val="60000"/>
                    </a:schemeClr>
                  </a:gs>
                  <a:gs pos="100000">
                    <a:schemeClr val="accent4">
                      <a:lumMod val="75000"/>
                    </a:schemeClr>
                  </a:gs>
                </a:gsLst>
                <a:lin ang="0" scaled="0"/>
                <a:tileRect/>
              </a:gradFill>
              <a:effectLst>
                <a:outerShdw blurRad="50800" dist="38100" dir="2700000" algn="tl" rotWithShape="0">
                  <a:prstClr val="black">
                    <a:alpha val="40000"/>
                  </a:prstClr>
                </a:outerShdw>
              </a:effectLst>
              <a:latin typeface="Florida Project Phase One" panose="02000608060000020004" pitchFamily="2" charset="0"/>
            </a:endParaRPr>
          </a:p>
        </p:txBody>
      </p:sp>
      <p:sp>
        <p:nvSpPr>
          <p:cNvPr id="23" name="Oval 22"/>
          <p:cNvSpPr/>
          <p:nvPr/>
        </p:nvSpPr>
        <p:spPr>
          <a:xfrm>
            <a:off x="3503633" y="189299"/>
            <a:ext cx="5184734" cy="530352"/>
          </a:xfrm>
          <a:prstGeom prst="ellipse">
            <a:avLst/>
          </a:prstGeom>
          <a:gradFill>
            <a:gsLst>
              <a:gs pos="17000">
                <a:srgbClr val="00B0F0"/>
              </a:gs>
              <a:gs pos="69000">
                <a:srgbClr val="3147C7"/>
              </a:gs>
              <a:gs pos="100000">
                <a:schemeClr val="tx1"/>
              </a:gs>
            </a:gsLst>
            <a:path path="shape">
              <a:fillToRect l="50000" t="50000" r="50000" b="50000"/>
            </a:path>
          </a:gradFill>
        </p:spPr>
        <p:txBody>
          <a:bodyPr wrap="square" numCol="1" rtlCol="0" anchor="ctr" anchorCtr="0">
            <a:noAutofit/>
            <a:scene3d>
              <a:camera prst="orthographicFront"/>
              <a:lightRig rig="flat" dir="t"/>
            </a:scene3d>
            <a:sp3d extrusionH="508000" prstMaterial="dkEdge">
              <a:bevelT w="38100" h="38100" prst="angle"/>
              <a:extrusionClr>
                <a:schemeClr val="accent4">
                  <a:lumMod val="50000"/>
                </a:schemeClr>
              </a:extrusionClr>
            </a:sp3d>
          </a:bodyPr>
          <a:lstStyle/>
          <a:p>
            <a:pPr algn="ctr"/>
            <a:r>
              <a:rPr lang="en-US" sz="2800" spc="-3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100</a:t>
            </a:r>
            <a:r>
              <a:rPr lang="en-US" sz="2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a:t>
            </a:r>
            <a:r>
              <a:rPr lang="en-US" sz="5400" dirty="0">
                <a:gradFill flip="none" rotWithShape="1">
                  <a:gsLst>
                    <a:gs pos="0">
                      <a:schemeClr val="accent4">
                        <a:lumMod val="40000"/>
                        <a:lumOff val="60000"/>
                      </a:schemeClr>
                    </a:gs>
                    <a:gs pos="100000">
                      <a:srgbClr val="FFC000"/>
                    </a:gs>
                  </a:gsLst>
                  <a:lin ang="0" scaled="0"/>
                  <a:tileRect/>
                </a:gradFill>
                <a:effectLst>
                  <a:outerShdw blurRad="38100" dist="38100" dir="2700000" algn="tl">
                    <a:srgbClr val="000000">
                      <a:alpha val="43137"/>
                    </a:srgbClr>
                  </a:outerShdw>
                </a:effectLst>
                <a:latin typeface="Florida Project Phase Two" panose="02000608060000020004" pitchFamily="2" charset="0"/>
                <a:ea typeface="Segoe UI Black" panose="020B0A02040204020203" pitchFamily="34" charset="0"/>
                <a:cs typeface="Segoe UI Black" panose="020B0A02040204020203" pitchFamily="34" charset="0"/>
              </a:rPr>
              <a:t>000</a:t>
            </a:r>
          </a:p>
        </p:txBody>
      </p:sp>
      <p:pic>
        <p:nvPicPr>
          <p:cNvPr id="24" name="Picture 2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6330" y="1309421"/>
            <a:ext cx="6779340" cy="3974937"/>
          </a:xfrm>
          <a:prstGeom prst="rect">
            <a:avLst/>
          </a:prstGeom>
        </p:spPr>
      </p:pic>
      <p:sp>
        <p:nvSpPr>
          <p:cNvPr id="25" name="EndGame">
            <a:hlinkClick r:id="" action="ppaction://hlinkshowjump?jump=endshow"/>
          </p:cNvPr>
          <p:cNvSpPr/>
          <p:nvPr/>
        </p:nvSpPr>
        <p:spPr>
          <a:xfrm>
            <a:off x="3581400" y="5918737"/>
            <a:ext cx="5029200" cy="548640"/>
          </a:xfrm>
          <a:prstGeom prst="roundRect">
            <a:avLst>
              <a:gd name="adj" fmla="val 50000"/>
            </a:avLst>
          </a:prstGeom>
          <a:solidFill>
            <a:srgbClr val="3147C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dirty="0"/>
              <a:t>THANKS FOR PLAYING!</a:t>
            </a:r>
          </a:p>
        </p:txBody>
      </p:sp>
    </p:spTree>
    <p:extLst>
      <p:ext uri="{BB962C8B-B14F-4D97-AF65-F5344CB8AC3E}">
        <p14:creationId xmlns:p14="http://schemas.microsoft.com/office/powerpoint/2010/main" val="1788215655"/>
      </p:ext>
    </p:extLst>
  </p:cSld>
  <p:clrMapOvr>
    <a:masterClrMapping/>
  </p:clrMapOvr>
  <mc:AlternateContent xmlns:mc="http://schemas.openxmlformats.org/markup-compatibility/2006" xmlns:p14="http://schemas.microsoft.com/office/powerpoint/2010/main">
    <mc:Choice Requires="p14">
      <p:transition spd="slow" p14:dur="2000" advClick="0">
        <p:sndAc>
          <p:stSnd>
            <p:snd r:embed="rId2" name="pyramidtheme.wav"/>
          </p:stSnd>
        </p:sndAc>
      </p:transition>
    </mc:Choice>
    <mc:Fallback xmlns="">
      <p:transition spd="slow" advClick="0">
        <p:sndAc>
          <p:stSnd>
            <p:snd r:embed="rId4" name="pyramidtheme.wav"/>
          </p:stSnd>
        </p:sndAc>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35892</TotalTime>
  <Words>1628</Words>
  <Application>Microsoft Office PowerPoint</Application>
  <PresentationFormat>Widescreen</PresentationFormat>
  <Paragraphs>391</Paragraphs>
  <Slides>20</Slides>
  <Notes>0</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20</vt:i4>
      </vt:variant>
    </vt:vector>
  </HeadingPairs>
  <TitlesOfParts>
    <vt:vector size="35" baseType="lpstr">
      <vt:lpstr>Arial</vt:lpstr>
      <vt:lpstr>Franklin Gothic Demi Cond</vt:lpstr>
      <vt:lpstr>Franklin Gothic Heavy</vt:lpstr>
      <vt:lpstr>Segoe UI Black</vt:lpstr>
      <vt:lpstr>Florida Project Phase One</vt:lpstr>
      <vt:lpstr>Florida Project Phase Two</vt:lpstr>
      <vt:lpstr>Arial Black</vt:lpstr>
      <vt:lpstr>Wingdings</vt:lpstr>
      <vt:lpstr>Calibri Light</vt:lpstr>
      <vt:lpstr>Webdings</vt:lpstr>
      <vt:lpstr>Wingdings 2</vt:lpstr>
      <vt:lpstr>Franklin Gothic Medium Cond</vt:lpstr>
      <vt:lpstr>Calibri</vt:lpstr>
      <vt:lpstr>Wingdings 3</vt:lpstr>
      <vt:lpstr>Office Theme</vt:lpstr>
      <vt:lpstr>Title Slide</vt:lpstr>
      <vt:lpstr>About Game</vt:lpstr>
      <vt:lpstr>Game Rules</vt:lpstr>
      <vt:lpstr>Round 1</vt:lpstr>
      <vt:lpstr>Category 1</vt:lpstr>
      <vt:lpstr>Category 2</vt:lpstr>
      <vt:lpstr>Category 3</vt:lpstr>
      <vt:lpstr>Category 4</vt:lpstr>
      <vt:lpstr>Category 5</vt:lpstr>
      <vt:lpstr>Category 6</vt:lpstr>
      <vt:lpstr>Winners Circle</vt:lpstr>
      <vt:lpstr>Round 2</vt:lpstr>
      <vt:lpstr>Category 1</vt:lpstr>
      <vt:lpstr>Category 2</vt:lpstr>
      <vt:lpstr>Category 3</vt:lpstr>
      <vt:lpstr>Category 4</vt:lpstr>
      <vt:lpstr>Category 5</vt:lpstr>
      <vt:lpstr>Category 6</vt:lpstr>
      <vt:lpstr>Winners Circle</vt:lpstr>
      <vt:lpstr>ENDING</vt:lpstr>
    </vt:vector>
  </TitlesOfParts>
  <Company>Rusnak Creative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$100,000 Pyramid</dc:title>
  <dc:subject>$100,000 Pyramid</dc:subject>
  <dc:creator>Mike</dc:creator>
  <cp:keywords>gameshow</cp:keywords>
  <cp:lastModifiedBy>Terry McKibben</cp:lastModifiedBy>
  <cp:revision>377</cp:revision>
  <dcterms:created xsi:type="dcterms:W3CDTF">2017-02-04T04:17:24Z</dcterms:created>
  <dcterms:modified xsi:type="dcterms:W3CDTF">2025-02-09T02:49:28Z</dcterms:modified>
  <cp:category>Game Shows</cp:category>
</cp:coreProperties>
</file>